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handoutMasterIdLst>
    <p:handoutMasterId r:id="rId21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7559675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00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C7CC951-05B7-4625-9553-23D9925A9816}" type="slidenum">
              <a:t>‹#›</a:t>
            </a:fld>
            <a:endParaRPr lang="en-US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50058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/>
          <a:p>
            <a:pPr lvl="0"/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7B77E22-8E7E-4D40-AF4B-9C1350D8D9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en-US" sz="2000" b="0" i="0" u="none" strike="noStrike" kern="1200">
        <a:ln>
          <a:noFill/>
        </a:ln>
        <a:latin typeface="Arial" pitchFamily="18"/>
        <a:ea typeface="Lucida Sans Unicode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159" y="763560"/>
            <a:ext cx="5030640" cy="3771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39" y="2347920"/>
            <a:ext cx="8569440" cy="16207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720" y="4282920"/>
            <a:ext cx="7056360" cy="1932119"/>
          </a:xfrm>
        </p:spPr>
        <p:txBody>
          <a:bodyPr anchorCtr="1"/>
          <a:lstStyle>
            <a:lvl1pPr marL="0" indent="0" algn="ctr">
              <a:buNone/>
              <a:defRPr>
                <a:ln>
                  <a:noFill/>
                </a:ln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B74A7-5271-4D06-A783-49D6012D1B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8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F6E583-4FD7-4DE6-B179-491B22DC18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1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08720" y="301680"/>
            <a:ext cx="2266920" cy="6456240"/>
          </a:xfrm>
        </p:spPr>
        <p:txBody>
          <a:bodyPr vert="eaVer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80" y="301680"/>
            <a:ext cx="6653159" cy="64562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56EB6-453A-4C05-B02B-752F8BCEC7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5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39" y="2347920"/>
            <a:ext cx="8569440" cy="16207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720" y="4282920"/>
            <a:ext cx="7056360" cy="1932119"/>
          </a:xfrm>
        </p:spPr>
        <p:txBody>
          <a:bodyPr anchorCtr="1"/>
          <a:lstStyle>
            <a:lvl1pPr marL="0" indent="0" algn="ctr">
              <a:buNone/>
              <a:defRPr>
                <a:ln>
                  <a:noFill/>
                </a:ln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82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1088280" y="2224080"/>
            <a:ext cx="8477280" cy="4762799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24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95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</p:spPr>
        <p:txBody>
          <a:bodyPr anchor="t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400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7040" y="3203640"/>
            <a:ext cx="8567640" cy="165420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06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1089000" y="2224080"/>
            <a:ext cx="4162320" cy="4762440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28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5403960" y="2224080"/>
            <a:ext cx="4162320" cy="4762440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28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430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719" y="303120"/>
            <a:ext cx="9072720" cy="12589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719" y="1692360"/>
            <a:ext cx="4452840" cy="70488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504719" y="2397240"/>
            <a:ext cx="4452840" cy="4356000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24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360" y="1692360"/>
            <a:ext cx="4456080" cy="70488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type="title" idx="4294967295"/>
          </p:nvPr>
        </p:nvSpPr>
        <p:spPr>
          <a:xfrm>
            <a:off x="5121360" y="2397240"/>
            <a:ext cx="4456080" cy="4356000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24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15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174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719" y="301680"/>
            <a:ext cx="3316320" cy="127944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00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3941640" y="301680"/>
            <a:ext cx="5635800" cy="6451560"/>
          </a:xfrm>
        </p:spPr>
        <p:txBody>
          <a:bodyPr anchor="t" anchorCtr="0"/>
          <a:lstStyle>
            <a:lvl1pPr marL="503999" marR="0" indent="-43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sz="3200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719" y="1581119"/>
            <a:ext cx="3316320" cy="517212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1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03999" y="1769040"/>
            <a:ext cx="9071640" cy="498924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32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F47320-0023-4164-A181-A434F87C3F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00" y="5291279"/>
            <a:ext cx="6048360" cy="62532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00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title" idx="4294967295"/>
          </p:nvPr>
        </p:nvSpPr>
        <p:spPr>
          <a:xfrm>
            <a:off x="1976400" y="674640"/>
            <a:ext cx="6048360" cy="4537080"/>
          </a:xfrm>
        </p:spPr>
        <p:txBody>
          <a:bodyPr anchor="t" anchorCtr="0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00" y="5916600"/>
            <a:ext cx="6048360" cy="8874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88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16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61279" y="117360"/>
            <a:ext cx="2204999" cy="6869160"/>
          </a:xfrm>
        </p:spPr>
        <p:txBody>
          <a:bodyPr vert="eaVer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"/>
              <a:defRPr sz="2260" b="1" i="1" kern="0" spc="0" baseline="0">
                <a:solidFill>
                  <a:srgbClr val="E6E6E6"/>
                </a:solidFill>
                <a:latin typeface="Albany" pitchFamily="34"/>
                <a:cs typeface="Tahoma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741239" y="117360"/>
            <a:ext cx="6467399" cy="686916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78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-421748" y="0"/>
            <a:ext cx="10950006" cy="7559640"/>
            <a:chOff x="-421748" y="0"/>
            <a:chExt cx="10950006" cy="7559640"/>
          </a:xfrm>
        </p:grpSpPr>
        <p:grpSp>
          <p:nvGrpSpPr>
            <p:cNvPr id="3" name="Group 44"/>
            <p:cNvGrpSpPr/>
            <p:nvPr/>
          </p:nvGrpSpPr>
          <p:grpSpPr>
            <a:xfrm>
              <a:off x="0" y="0"/>
              <a:ext cx="10080720" cy="7559640"/>
              <a:chOff x="0" y="0"/>
              <a:chExt cx="10080720" cy="75596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0"/>
                <a:ext cx="2771999" cy="7559640"/>
                <a:chOff x="0" y="0"/>
                <a:chExt cx="2771999" cy="7559640"/>
              </a:xfrm>
            </p:grpSpPr>
            <p:sp>
              <p:nvSpPr>
                <p:cNvPr id="5" name="Rectangle 114"/>
                <p:cNvSpPr/>
                <p:nvPr/>
              </p:nvSpPr>
              <p:spPr>
                <a:xfrm>
                  <a:off x="1007999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6" name="Rectangle 2"/>
                <p:cNvSpPr/>
                <p:nvPr/>
              </p:nvSpPr>
              <p:spPr>
                <a:xfrm>
                  <a:off x="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7" name="Rectangle 3"/>
                <p:cNvSpPr/>
                <p:nvPr/>
              </p:nvSpPr>
              <p:spPr>
                <a:xfrm>
                  <a:off x="2520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8" name="Group 5"/>
              <p:cNvGrpSpPr/>
              <p:nvPr/>
            </p:nvGrpSpPr>
            <p:grpSpPr>
              <a:xfrm>
                <a:off x="466200" y="0"/>
                <a:ext cx="2772000" cy="7559640"/>
                <a:chOff x="466200" y="0"/>
                <a:chExt cx="2772000" cy="7559640"/>
              </a:xfrm>
            </p:grpSpPr>
            <p:sp>
              <p:nvSpPr>
                <p:cNvPr id="9" name="Rectangle 84"/>
                <p:cNvSpPr/>
                <p:nvPr/>
              </p:nvSpPr>
              <p:spPr>
                <a:xfrm>
                  <a:off x="147420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0" name="Rectangle 85"/>
                <p:cNvSpPr/>
                <p:nvPr/>
              </p:nvSpPr>
              <p:spPr>
                <a:xfrm>
                  <a:off x="46620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1" name="Rectangle 113"/>
                <p:cNvSpPr/>
                <p:nvPr/>
              </p:nvSpPr>
              <p:spPr>
                <a:xfrm>
                  <a:off x="7182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7308720" y="0"/>
                <a:ext cx="2772000" cy="7559640"/>
                <a:chOff x="7308720" y="0"/>
                <a:chExt cx="2772000" cy="7559640"/>
              </a:xfrm>
            </p:grpSpPr>
            <p:sp>
              <p:nvSpPr>
                <p:cNvPr id="13" name="Rectangle 77"/>
                <p:cNvSpPr/>
                <p:nvPr/>
              </p:nvSpPr>
              <p:spPr>
                <a:xfrm rot="10800000">
                  <a:off x="730872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4" name="Rectangle 78"/>
                <p:cNvSpPr/>
                <p:nvPr/>
              </p:nvSpPr>
              <p:spPr>
                <a:xfrm rot="10800000">
                  <a:off x="9576721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5" name="Rectangle 80"/>
                <p:cNvSpPr/>
                <p:nvPr/>
              </p:nvSpPr>
              <p:spPr>
                <a:xfrm rot="10800000">
                  <a:off x="8988841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sp>
            <p:nvSpPr>
              <p:cNvPr id="16" name="Rectangle 74"/>
              <p:cNvSpPr/>
              <p:nvPr/>
            </p:nvSpPr>
            <p:spPr>
              <a:xfrm>
                <a:off x="4200120" y="0"/>
                <a:ext cx="310823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7" name="Rectangle 75"/>
              <p:cNvSpPr/>
              <p:nvPr/>
            </p:nvSpPr>
            <p:spPr>
              <a:xfrm>
                <a:off x="3192120" y="0"/>
                <a:ext cx="50399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8" name="Rectangle 76"/>
              <p:cNvSpPr/>
              <p:nvPr/>
            </p:nvSpPr>
            <p:spPr>
              <a:xfrm>
                <a:off x="3444120" y="0"/>
                <a:ext cx="83987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</p:grpSp>
        <p:sp>
          <p:nvSpPr>
            <p:cNvPr id="19" name="Freeform 44"/>
            <p:cNvSpPr/>
            <p:nvPr/>
          </p:nvSpPr>
          <p:spPr>
            <a:xfrm>
              <a:off x="-12960" y="5550480"/>
              <a:ext cx="10080720" cy="1296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175655"/>
                <a:gd name="f8" fmla="val 1116279"/>
                <a:gd name="f9" fmla="val 493815"/>
                <a:gd name="f10" fmla="val 1145967"/>
                <a:gd name="f11" fmla="val 987631"/>
                <a:gd name="f12" fmla="val 1674420"/>
                <a:gd name="f13" fmla="val 1163780"/>
                <a:gd name="f14" fmla="val 2361209"/>
                <a:gd name="f15" fmla="val 1151905"/>
                <a:gd name="f16" fmla="val 3204358"/>
                <a:gd name="f17" fmla="val 1138050"/>
                <a:gd name="f18" fmla="val 4120737"/>
                <a:gd name="f19" fmla="val 1045027"/>
                <a:gd name="f20" fmla="val 5037116"/>
                <a:gd name="f21" fmla="val 952004"/>
                <a:gd name="f22" fmla="val 6335486"/>
                <a:gd name="f23" fmla="val 779811"/>
                <a:gd name="f24" fmla="val 7172696"/>
                <a:gd name="f25" fmla="val 605640"/>
                <a:gd name="f26" fmla="val 8009907"/>
                <a:gd name="f27" fmla="val 431469"/>
                <a:gd name="f28" fmla="val 8866910"/>
                <a:gd name="f29" fmla="val 154379"/>
                <a:gd name="f30" fmla="+- 0 0 0"/>
                <a:gd name="f31" fmla="*/ f3 1 9144000"/>
                <a:gd name="f32" fmla="*/ f4 1 1175655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144000"/>
                <a:gd name="f41" fmla="*/ f37 1 1175655"/>
                <a:gd name="f42" fmla="*/ 0 f38 1"/>
                <a:gd name="f43" fmla="*/ 1674420 f38 1"/>
                <a:gd name="f44" fmla="*/ 4120737 f38 1"/>
                <a:gd name="f45" fmla="*/ 7172696 f38 1"/>
                <a:gd name="f46" fmla="*/ 9144000 f38 1"/>
                <a:gd name="f47" fmla="*/ 1116279 f37 1"/>
                <a:gd name="f48" fmla="*/ 1163780 f37 1"/>
                <a:gd name="f49" fmla="*/ 1045027 f37 1"/>
                <a:gd name="f50" fmla="*/ 605640 f37 1"/>
                <a:gd name="f51" fmla="*/ 0 f37 1"/>
                <a:gd name="f52" fmla="+- f39 0 f1"/>
                <a:gd name="f53" fmla="*/ f42 1 9144000"/>
                <a:gd name="f54" fmla="*/ f43 1 9144000"/>
                <a:gd name="f55" fmla="*/ f44 1 9144000"/>
                <a:gd name="f56" fmla="*/ f45 1 9144000"/>
                <a:gd name="f57" fmla="*/ f46 1 9144000"/>
                <a:gd name="f58" fmla="*/ f47 1 1175655"/>
                <a:gd name="f59" fmla="*/ f48 1 1175655"/>
                <a:gd name="f60" fmla="*/ f49 1 1175655"/>
                <a:gd name="f61" fmla="*/ f50 1 1175655"/>
                <a:gd name="f62" fmla="*/ f51 1 117565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8 1 f41"/>
                <a:gd name="f69" fmla="*/ f54 1 f40"/>
                <a:gd name="f70" fmla="*/ f59 1 f41"/>
                <a:gd name="f71" fmla="*/ f55 1 f40"/>
                <a:gd name="f72" fmla="*/ f60 1 f41"/>
                <a:gd name="f73" fmla="*/ f56 1 f40"/>
                <a:gd name="f74" fmla="*/ f61 1 f41"/>
                <a:gd name="f75" fmla="*/ f57 1 f40"/>
                <a:gd name="f76" fmla="*/ f62 1 f41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2 1"/>
                <a:gd name="f89" fmla="*/ f75 f31 1"/>
                <a:gd name="f90" fmla="*/ f7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8"/>
                </a:cxn>
                <a:cxn ang="f52">
                  <a:pos x="f89" y="f90"/>
                </a:cxn>
              </a:cxnLst>
              <a:rect l="f77" t="f80" r="f78" b="f79"/>
              <a:pathLst>
                <a:path w="9144000" h="1175655">
                  <a:moveTo>
                    <a:pt x="f5" y="f8"/>
                  </a:moveTo>
                  <a:cubicBezTo>
                    <a:pt x="f9" y="f10"/>
                    <a:pt x="f11" y="f7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5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0" name="Freeform 47"/>
            <p:cNvSpPr/>
            <p:nvPr/>
          </p:nvSpPr>
          <p:spPr>
            <a:xfrm>
              <a:off x="-12960" y="3822479"/>
              <a:ext cx="10080720" cy="981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890650"/>
                <a:gd name="f8" fmla="val 263236"/>
                <a:gd name="f9" fmla="val 751114"/>
                <a:gd name="f10" fmla="val 526472"/>
                <a:gd name="f11" fmla="val 611579"/>
                <a:gd name="f12" fmla="val 1045028"/>
                <a:gd name="f13" fmla="val 475013"/>
                <a:gd name="f14" fmla="val 1563584"/>
                <a:gd name="f15" fmla="val 338447"/>
                <a:gd name="f16" fmla="val 2299855"/>
                <a:gd name="f17" fmla="val 138545"/>
                <a:gd name="f18" fmla="val 3111335"/>
                <a:gd name="f19" fmla="val 71252"/>
                <a:gd name="f20" fmla="val 3922815"/>
                <a:gd name="f21" fmla="val 3959"/>
                <a:gd name="f22" fmla="val 4908467"/>
                <a:gd name="f23" fmla="val 5913911"/>
                <a:gd name="f24" fmla="val 6919355"/>
                <a:gd name="f25" fmla="val 142504"/>
                <a:gd name="f26" fmla="val 8595756"/>
                <a:gd name="f27" fmla="val 427512"/>
                <a:gd name="f28" fmla="val 498764"/>
                <a:gd name="f29" fmla="+- 0 0 0"/>
                <a:gd name="f30" fmla="*/ f3 1 9144000"/>
                <a:gd name="f31" fmla="*/ f4 1 89065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9144000"/>
                <a:gd name="f40" fmla="*/ f36 1 890650"/>
                <a:gd name="f41" fmla="*/ 0 f37 1"/>
                <a:gd name="f42" fmla="*/ 890650 f36 1"/>
                <a:gd name="f43" fmla="*/ 1045028 f37 1"/>
                <a:gd name="f44" fmla="*/ 475013 f36 1"/>
                <a:gd name="f45" fmla="*/ 3111335 f37 1"/>
                <a:gd name="f46" fmla="*/ 71252 f36 1"/>
                <a:gd name="f47" fmla="*/ 5913911 f37 1"/>
                <a:gd name="f48" fmla="*/ 9144000 f37 1"/>
                <a:gd name="f49" fmla="*/ 498764 f36 1"/>
                <a:gd name="f50" fmla="+- f38 0 f1"/>
                <a:gd name="f51" fmla="*/ f41 1 9144000"/>
                <a:gd name="f52" fmla="*/ f42 1 890650"/>
                <a:gd name="f53" fmla="*/ f43 1 9144000"/>
                <a:gd name="f54" fmla="*/ f44 1 890650"/>
                <a:gd name="f55" fmla="*/ f45 1 9144000"/>
                <a:gd name="f56" fmla="*/ f46 1 890650"/>
                <a:gd name="f57" fmla="*/ f47 1 9144000"/>
                <a:gd name="f58" fmla="*/ f48 1 9144000"/>
                <a:gd name="f59" fmla="*/ f49 1 890650"/>
                <a:gd name="f60" fmla="*/ f32 1 f39"/>
                <a:gd name="f61" fmla="*/ f33 1 f39"/>
                <a:gd name="f62" fmla="*/ f32 1 f40"/>
                <a:gd name="f63" fmla="*/ f34 1 f40"/>
                <a:gd name="f64" fmla="*/ f51 1 f39"/>
                <a:gd name="f65" fmla="*/ f52 1 f40"/>
                <a:gd name="f66" fmla="*/ f53 1 f39"/>
                <a:gd name="f67" fmla="*/ f54 1 f40"/>
                <a:gd name="f68" fmla="*/ f55 1 f39"/>
                <a:gd name="f69" fmla="*/ f56 1 f40"/>
                <a:gd name="f70" fmla="*/ f57 1 f39"/>
                <a:gd name="f71" fmla="*/ f58 1 f39"/>
                <a:gd name="f72" fmla="*/ f59 1 f40"/>
                <a:gd name="f73" fmla="*/ f60 f30 1"/>
                <a:gd name="f74" fmla="*/ f61 f30 1"/>
                <a:gd name="f75" fmla="*/ f63 f31 1"/>
                <a:gd name="f76" fmla="*/ f62 f31 1"/>
                <a:gd name="f77" fmla="*/ f64 f30 1"/>
                <a:gd name="f78" fmla="*/ f65 f31 1"/>
                <a:gd name="f79" fmla="*/ f66 f30 1"/>
                <a:gd name="f80" fmla="*/ f67 f31 1"/>
                <a:gd name="f81" fmla="*/ f68 f30 1"/>
                <a:gd name="f82" fmla="*/ f69 f31 1"/>
                <a:gd name="f83" fmla="*/ f70 f30 1"/>
                <a:gd name="f84" fmla="*/ f71 f30 1"/>
                <a:gd name="f85" fmla="*/ f7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77" y="f78"/>
                </a:cxn>
                <a:cxn ang="f50">
                  <a:pos x="f79" y="f80"/>
                </a:cxn>
                <a:cxn ang="f50">
                  <a:pos x="f81" y="f82"/>
                </a:cxn>
                <a:cxn ang="f50">
                  <a:pos x="f83" y="f82"/>
                </a:cxn>
                <a:cxn ang="f50">
                  <a:pos x="f84" y="f85"/>
                </a:cxn>
              </a:cxnLst>
              <a:rect l="f73" t="f76" r="f74" b="f75"/>
              <a:pathLst>
                <a:path w="9144000" h="890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5"/>
                    <a:pt x="f23" y="f19"/>
                  </a:cubicBezTo>
                  <a:cubicBezTo>
                    <a:pt x="f24" y="f25"/>
                    <a:pt x="f26" y="f27"/>
                    <a:pt x="f6" y="f28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1" name="Freeform 48"/>
            <p:cNvSpPr/>
            <p:nvPr/>
          </p:nvSpPr>
          <p:spPr>
            <a:xfrm>
              <a:off x="-26280" y="6217919"/>
              <a:ext cx="3312359" cy="1335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4457"/>
                <a:gd name="f7" fmla="val 1211283"/>
                <a:gd name="f8" fmla="val 1103415"/>
                <a:gd name="f9" fmla="val 501732"/>
                <a:gd name="f10" fmla="val 2206831"/>
                <a:gd name="f11" fmla="val 1003465"/>
                <a:gd name="f12" fmla="+- 0 0 0"/>
                <a:gd name="f13" fmla="*/ f3 1 3004457"/>
                <a:gd name="f14" fmla="*/ f4 1 1211283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004457"/>
                <a:gd name="f23" fmla="*/ f19 1 1211283"/>
                <a:gd name="f24" fmla="*/ 0 f20 1"/>
                <a:gd name="f25" fmla="*/ 0 f19 1"/>
                <a:gd name="f26" fmla="*/ 3004457 f20 1"/>
                <a:gd name="f27" fmla="*/ 1211283 f19 1"/>
                <a:gd name="f28" fmla="+- f21 0 f1"/>
                <a:gd name="f29" fmla="*/ f24 1 3004457"/>
                <a:gd name="f30" fmla="*/ f25 1 1211283"/>
                <a:gd name="f31" fmla="*/ f26 1 3004457"/>
                <a:gd name="f32" fmla="*/ f27 1 1211283"/>
                <a:gd name="f33" fmla="*/ f15 1 f22"/>
                <a:gd name="f34" fmla="*/ f16 1 f22"/>
                <a:gd name="f35" fmla="*/ f15 1 f23"/>
                <a:gd name="f36" fmla="*/ f17 1 f23"/>
                <a:gd name="f37" fmla="*/ f29 1 f22"/>
                <a:gd name="f38" fmla="*/ f30 1 f23"/>
                <a:gd name="f39" fmla="*/ f31 1 f22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3 1"/>
                <a:gd name="f48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</a:cxnLst>
              <a:rect l="f41" t="f44" r="f42" b="f43"/>
              <a:pathLst>
                <a:path w="3004457" h="1211283">
                  <a:moveTo>
                    <a:pt x="f5" y="f5"/>
                  </a:moveTo>
                  <a:cubicBezTo>
                    <a:pt x="f8" y="f9"/>
                    <a:pt x="f10" y="f11"/>
                    <a:pt x="f6" y="f7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2" name="Freeform 50"/>
            <p:cNvSpPr/>
            <p:nvPr/>
          </p:nvSpPr>
          <p:spPr>
            <a:xfrm>
              <a:off x="-12960" y="5825160"/>
              <a:ext cx="10080720" cy="1629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478478"/>
                <a:gd name="f8" fmla="val 285997"/>
                <a:gd name="f9" fmla="val 99951"/>
                <a:gd name="f10" fmla="val 571995"/>
                <a:gd name="f11" fmla="val 199902"/>
                <a:gd name="f12" fmla="val 1104405"/>
                <a:gd name="f13" fmla="val 344385"/>
                <a:gd name="f14" fmla="val 1636815"/>
                <a:gd name="f15" fmla="val 488868"/>
                <a:gd name="f16" fmla="val 2432462"/>
                <a:gd name="f17" fmla="val 710541"/>
                <a:gd name="f18" fmla="val 3194462"/>
                <a:gd name="f19" fmla="val 866899"/>
                <a:gd name="f20" fmla="val 3956462"/>
                <a:gd name="f21" fmla="val 1023258"/>
                <a:gd name="f22" fmla="val 4920343"/>
                <a:gd name="f23" fmla="val 1185554"/>
                <a:gd name="f24" fmla="val 5676405"/>
                <a:gd name="f25" fmla="val 1282536"/>
                <a:gd name="f26" fmla="val 6432467"/>
                <a:gd name="f27" fmla="val 1379518"/>
                <a:gd name="f28" fmla="val 7247906"/>
                <a:gd name="f29" fmla="val 1419102"/>
                <a:gd name="f30" fmla="val 7730836"/>
                <a:gd name="f31" fmla="val 1448790"/>
                <a:gd name="f32" fmla="val 8213766"/>
                <a:gd name="f33" fmla="val 8338457"/>
                <a:gd name="f34" fmla="val 1464623"/>
                <a:gd name="f35" fmla="val 8573984"/>
                <a:gd name="f36" fmla="val 1460665"/>
                <a:gd name="f37" fmla="val 8809511"/>
                <a:gd name="f38" fmla="val 1456707"/>
                <a:gd name="f39" fmla="val 8976755"/>
                <a:gd name="f40" fmla="val 1440873"/>
                <a:gd name="f41" fmla="val 1425039"/>
                <a:gd name="f42" fmla="+- 0 0 0"/>
                <a:gd name="f43" fmla="*/ f3 1 9144000"/>
                <a:gd name="f44" fmla="*/ f4 1 1478478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9144000"/>
                <a:gd name="f53" fmla="*/ f49 1 1478478"/>
                <a:gd name="f54" fmla="*/ 0 f50 1"/>
                <a:gd name="f55" fmla="*/ 0 f49 1"/>
                <a:gd name="f56" fmla="*/ 1104405 f50 1"/>
                <a:gd name="f57" fmla="*/ 344385 f49 1"/>
                <a:gd name="f58" fmla="*/ 3194462 f50 1"/>
                <a:gd name="f59" fmla="*/ 866899 f49 1"/>
                <a:gd name="f60" fmla="*/ 5676405 f50 1"/>
                <a:gd name="f61" fmla="*/ 1282536 f49 1"/>
                <a:gd name="f62" fmla="*/ 7730836 f50 1"/>
                <a:gd name="f63" fmla="*/ 1448790 f49 1"/>
                <a:gd name="f64" fmla="*/ 8573984 f50 1"/>
                <a:gd name="f65" fmla="*/ 1460665 f49 1"/>
                <a:gd name="f66" fmla="*/ 9144000 f50 1"/>
                <a:gd name="f67" fmla="*/ 1425039 f49 1"/>
                <a:gd name="f68" fmla="+- f51 0 f1"/>
                <a:gd name="f69" fmla="*/ f54 1 9144000"/>
                <a:gd name="f70" fmla="*/ f55 1 1478478"/>
                <a:gd name="f71" fmla="*/ f56 1 9144000"/>
                <a:gd name="f72" fmla="*/ f57 1 1478478"/>
                <a:gd name="f73" fmla="*/ f58 1 9144000"/>
                <a:gd name="f74" fmla="*/ f59 1 1478478"/>
                <a:gd name="f75" fmla="*/ f60 1 9144000"/>
                <a:gd name="f76" fmla="*/ f61 1 1478478"/>
                <a:gd name="f77" fmla="*/ f62 1 9144000"/>
                <a:gd name="f78" fmla="*/ f63 1 1478478"/>
                <a:gd name="f79" fmla="*/ f64 1 9144000"/>
                <a:gd name="f80" fmla="*/ f65 1 1478478"/>
                <a:gd name="f81" fmla="*/ f66 1 9144000"/>
                <a:gd name="f82" fmla="*/ f67 1 1478478"/>
                <a:gd name="f83" fmla="*/ f45 1 f52"/>
                <a:gd name="f84" fmla="*/ f46 1 f52"/>
                <a:gd name="f85" fmla="*/ f45 1 f53"/>
                <a:gd name="f86" fmla="*/ f47 1 f53"/>
                <a:gd name="f87" fmla="*/ f69 1 f52"/>
                <a:gd name="f88" fmla="*/ f70 1 f53"/>
                <a:gd name="f89" fmla="*/ f71 1 f52"/>
                <a:gd name="f90" fmla="*/ f72 1 f53"/>
                <a:gd name="f91" fmla="*/ f73 1 f52"/>
                <a:gd name="f92" fmla="*/ f74 1 f53"/>
                <a:gd name="f93" fmla="*/ f75 1 f52"/>
                <a:gd name="f94" fmla="*/ f76 1 f53"/>
                <a:gd name="f95" fmla="*/ f77 1 f52"/>
                <a:gd name="f96" fmla="*/ f78 1 f53"/>
                <a:gd name="f97" fmla="*/ f79 1 f52"/>
                <a:gd name="f98" fmla="*/ f80 1 f53"/>
                <a:gd name="f99" fmla="*/ f81 1 f52"/>
                <a:gd name="f100" fmla="*/ f82 1 f53"/>
                <a:gd name="f101" fmla="*/ f83 f43 1"/>
                <a:gd name="f102" fmla="*/ f84 f43 1"/>
                <a:gd name="f103" fmla="*/ f86 f44 1"/>
                <a:gd name="f104" fmla="*/ f85 f44 1"/>
                <a:gd name="f105" fmla="*/ f87 f43 1"/>
                <a:gd name="f106" fmla="*/ f88 f44 1"/>
                <a:gd name="f107" fmla="*/ f89 f43 1"/>
                <a:gd name="f108" fmla="*/ f90 f44 1"/>
                <a:gd name="f109" fmla="*/ f91 f43 1"/>
                <a:gd name="f110" fmla="*/ f92 f44 1"/>
                <a:gd name="f111" fmla="*/ f93 f43 1"/>
                <a:gd name="f112" fmla="*/ f94 f44 1"/>
                <a:gd name="f113" fmla="*/ f95 f43 1"/>
                <a:gd name="f114" fmla="*/ f96 f44 1"/>
                <a:gd name="f115" fmla="*/ f97 f43 1"/>
                <a:gd name="f116" fmla="*/ f98 f44 1"/>
                <a:gd name="f117" fmla="*/ f99 f43 1"/>
                <a:gd name="f118" fmla="*/ f100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05" y="f106"/>
                </a:cxn>
                <a:cxn ang="f68">
                  <a:pos x="f107" y="f108"/>
                </a:cxn>
                <a:cxn ang="f68">
                  <a:pos x="f109" y="f110"/>
                </a:cxn>
                <a:cxn ang="f68">
                  <a:pos x="f111" y="f112"/>
                </a:cxn>
                <a:cxn ang="f68">
                  <a:pos x="f113" y="f114"/>
                </a:cxn>
                <a:cxn ang="f68">
                  <a:pos x="f115" y="f116"/>
                </a:cxn>
                <a:cxn ang="f68">
                  <a:pos x="f117" y="f118"/>
                </a:cxn>
              </a:cxnLst>
              <a:rect l="f101" t="f104" r="f102" b="f103"/>
              <a:pathLst>
                <a:path w="9144000" h="1478478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7"/>
                    <a:pt x="f33" y="f34"/>
                    <a:pt x="f35" y="f36"/>
                  </a:cubicBezTo>
                  <a:cubicBezTo>
                    <a:pt x="f37" y="f38"/>
                    <a:pt x="f39" y="f40"/>
                    <a:pt x="f6" y="f41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3" name="Freeform 51"/>
            <p:cNvSpPr/>
            <p:nvPr/>
          </p:nvSpPr>
          <p:spPr>
            <a:xfrm>
              <a:off x="2356560" y="5657039"/>
              <a:ext cx="7697880" cy="189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82691"/>
                <a:gd name="f7" fmla="val 1719942"/>
                <a:gd name="f8" fmla="val 162296"/>
                <a:gd name="f9" fmla="val 1536864"/>
                <a:gd name="f10" fmla="val 324592"/>
                <a:gd name="f11" fmla="val 1353787"/>
                <a:gd name="f12" fmla="val 546265"/>
                <a:gd name="f13" fmla="val 1185553"/>
                <a:gd name="f14" fmla="val 767938"/>
                <a:gd name="f15" fmla="val 1017319"/>
                <a:gd name="f16" fmla="val 1074718"/>
                <a:gd name="f17" fmla="val 835231"/>
                <a:gd name="f18" fmla="val 1330037"/>
                <a:gd name="f19" fmla="val 710540"/>
                <a:gd name="f20" fmla="val 1585356"/>
                <a:gd name="f21" fmla="val 585849"/>
                <a:gd name="f22" fmla="val 1741715"/>
                <a:gd name="f23" fmla="val 530430"/>
                <a:gd name="f24" fmla="val 2078182"/>
                <a:gd name="f25" fmla="val 437407"/>
                <a:gd name="f26" fmla="val 2414649"/>
                <a:gd name="f27" fmla="val 344384"/>
                <a:gd name="f28" fmla="val 3028208"/>
                <a:gd name="f29" fmla="val 213755"/>
                <a:gd name="f30" fmla="val 3348842"/>
                <a:gd name="f31" fmla="val 152399"/>
                <a:gd name="f32" fmla="val 3669476"/>
                <a:gd name="f33" fmla="val 91043"/>
                <a:gd name="f34" fmla="val 3718957"/>
                <a:gd name="f35" fmla="val 93022"/>
                <a:gd name="f36" fmla="val 4001985"/>
                <a:gd name="f37" fmla="val 69272"/>
                <a:gd name="f38" fmla="val 4285013"/>
                <a:gd name="f39" fmla="val 45522"/>
                <a:gd name="f40" fmla="val 4732317"/>
                <a:gd name="f41" fmla="val 19792"/>
                <a:gd name="f42" fmla="val 5047013"/>
                <a:gd name="f43" fmla="val 9896"/>
                <a:gd name="f44" fmla="val 5361709"/>
                <a:gd name="f45" fmla="val 5890161"/>
                <a:gd name="f46" fmla="val 6495803"/>
                <a:gd name="f47" fmla="val 6664037"/>
                <a:gd name="f48" fmla="val 13854"/>
                <a:gd name="f49" fmla="val 6818416"/>
                <a:gd name="f50" fmla="val 27708"/>
                <a:gd name="f51" fmla="val 6899564"/>
                <a:gd name="f52" fmla="val 33646"/>
                <a:gd name="f53" fmla="val 6980712"/>
                <a:gd name="f54" fmla="val 39584"/>
                <a:gd name="f55" fmla="val 6953003"/>
                <a:gd name="f56" fmla="val 37605"/>
                <a:gd name="f57" fmla="+- 0 0 0"/>
                <a:gd name="f58" fmla="*/ f3 1 6982691"/>
                <a:gd name="f59" fmla="*/ f4 1 1719942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6982691"/>
                <a:gd name="f68" fmla="*/ f64 1 1719942"/>
                <a:gd name="f69" fmla="*/ 0 f65 1"/>
                <a:gd name="f70" fmla="*/ 1719942 f64 1"/>
                <a:gd name="f71" fmla="*/ 546265 f65 1"/>
                <a:gd name="f72" fmla="*/ 1185553 f64 1"/>
                <a:gd name="f73" fmla="*/ 1330037 f65 1"/>
                <a:gd name="f74" fmla="*/ 710540 f64 1"/>
                <a:gd name="f75" fmla="*/ 2078182 f65 1"/>
                <a:gd name="f76" fmla="*/ 437407 f64 1"/>
                <a:gd name="f77" fmla="*/ 3348842 f65 1"/>
                <a:gd name="f78" fmla="*/ 152399 f64 1"/>
                <a:gd name="f79" fmla="*/ 4001985 f65 1"/>
                <a:gd name="f80" fmla="*/ 69272 f64 1"/>
                <a:gd name="f81" fmla="*/ 5047013 f65 1"/>
                <a:gd name="f82" fmla="*/ 9896 f64 1"/>
                <a:gd name="f83" fmla="*/ 5890161 f65 1"/>
                <a:gd name="f84" fmla="*/ 6495803 f65 1"/>
                <a:gd name="f85" fmla="*/ 6899564 f65 1"/>
                <a:gd name="f86" fmla="*/ 33646 f64 1"/>
                <a:gd name="f87" fmla="*/ 6982691 f65 1"/>
                <a:gd name="f88" fmla="*/ 45522 f64 1"/>
                <a:gd name="f89" fmla="+- f66 0 f1"/>
                <a:gd name="f90" fmla="*/ f69 1 6982691"/>
                <a:gd name="f91" fmla="*/ f70 1 1719942"/>
                <a:gd name="f92" fmla="*/ f71 1 6982691"/>
                <a:gd name="f93" fmla="*/ f72 1 1719942"/>
                <a:gd name="f94" fmla="*/ f73 1 6982691"/>
                <a:gd name="f95" fmla="*/ f74 1 1719942"/>
                <a:gd name="f96" fmla="*/ f75 1 6982691"/>
                <a:gd name="f97" fmla="*/ f76 1 1719942"/>
                <a:gd name="f98" fmla="*/ f77 1 6982691"/>
                <a:gd name="f99" fmla="*/ f78 1 1719942"/>
                <a:gd name="f100" fmla="*/ f79 1 6982691"/>
                <a:gd name="f101" fmla="*/ f80 1 1719942"/>
                <a:gd name="f102" fmla="*/ f81 1 6982691"/>
                <a:gd name="f103" fmla="*/ f82 1 1719942"/>
                <a:gd name="f104" fmla="*/ f83 1 6982691"/>
                <a:gd name="f105" fmla="*/ f84 1 6982691"/>
                <a:gd name="f106" fmla="*/ f85 1 6982691"/>
                <a:gd name="f107" fmla="*/ f86 1 1719942"/>
                <a:gd name="f108" fmla="*/ f87 1 6982691"/>
                <a:gd name="f109" fmla="*/ f88 1 1719942"/>
                <a:gd name="f110" fmla="*/ f60 1 f67"/>
                <a:gd name="f111" fmla="*/ f61 1 f67"/>
                <a:gd name="f112" fmla="*/ f60 1 f68"/>
                <a:gd name="f113" fmla="*/ f62 1 f68"/>
                <a:gd name="f114" fmla="*/ f90 1 f67"/>
                <a:gd name="f115" fmla="*/ f91 1 f68"/>
                <a:gd name="f116" fmla="*/ f92 1 f67"/>
                <a:gd name="f117" fmla="*/ f93 1 f68"/>
                <a:gd name="f118" fmla="*/ f94 1 f67"/>
                <a:gd name="f119" fmla="*/ f95 1 f68"/>
                <a:gd name="f120" fmla="*/ f96 1 f67"/>
                <a:gd name="f121" fmla="*/ f97 1 f68"/>
                <a:gd name="f122" fmla="*/ f98 1 f67"/>
                <a:gd name="f123" fmla="*/ f99 1 f68"/>
                <a:gd name="f124" fmla="*/ f100 1 f67"/>
                <a:gd name="f125" fmla="*/ f101 1 f68"/>
                <a:gd name="f126" fmla="*/ f102 1 f67"/>
                <a:gd name="f127" fmla="*/ f103 1 f68"/>
                <a:gd name="f128" fmla="*/ f104 1 f67"/>
                <a:gd name="f129" fmla="*/ f105 1 f67"/>
                <a:gd name="f130" fmla="*/ f106 1 f67"/>
                <a:gd name="f131" fmla="*/ f107 1 f68"/>
                <a:gd name="f132" fmla="*/ f108 1 f67"/>
                <a:gd name="f133" fmla="*/ f109 1 f68"/>
                <a:gd name="f134" fmla="*/ f110 f58 1"/>
                <a:gd name="f135" fmla="*/ f111 f58 1"/>
                <a:gd name="f136" fmla="*/ f113 f59 1"/>
                <a:gd name="f137" fmla="*/ f112 f59 1"/>
                <a:gd name="f138" fmla="*/ f114 f58 1"/>
                <a:gd name="f139" fmla="*/ f115 f59 1"/>
                <a:gd name="f140" fmla="*/ f116 f58 1"/>
                <a:gd name="f141" fmla="*/ f117 f59 1"/>
                <a:gd name="f142" fmla="*/ f118 f58 1"/>
                <a:gd name="f143" fmla="*/ f119 f59 1"/>
                <a:gd name="f144" fmla="*/ f120 f58 1"/>
                <a:gd name="f145" fmla="*/ f121 f59 1"/>
                <a:gd name="f146" fmla="*/ f122 f58 1"/>
                <a:gd name="f147" fmla="*/ f123 f59 1"/>
                <a:gd name="f148" fmla="*/ f124 f58 1"/>
                <a:gd name="f149" fmla="*/ f125 f59 1"/>
                <a:gd name="f150" fmla="*/ f126 f58 1"/>
                <a:gd name="f151" fmla="*/ f127 f59 1"/>
                <a:gd name="f152" fmla="*/ f128 f58 1"/>
                <a:gd name="f153" fmla="*/ f129 f58 1"/>
                <a:gd name="f154" fmla="*/ f130 f58 1"/>
                <a:gd name="f155" fmla="*/ f131 f59 1"/>
                <a:gd name="f156" fmla="*/ f132 f58 1"/>
                <a:gd name="f157" fmla="*/ f133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42" y="f143"/>
                </a:cxn>
                <a:cxn ang="f89">
                  <a:pos x="f144" y="f145"/>
                </a:cxn>
                <a:cxn ang="f89">
                  <a:pos x="f146" y="f147"/>
                </a:cxn>
                <a:cxn ang="f89">
                  <a:pos x="f148" y="f149"/>
                </a:cxn>
                <a:cxn ang="f89">
                  <a:pos x="f150" y="f151"/>
                </a:cxn>
                <a:cxn ang="f89">
                  <a:pos x="f152" y="f151"/>
                </a:cxn>
                <a:cxn ang="f89">
                  <a:pos x="f153" y="f151"/>
                </a:cxn>
                <a:cxn ang="f89">
                  <a:pos x="f154" y="f155"/>
                </a:cxn>
                <a:cxn ang="f89">
                  <a:pos x="f156" y="f157"/>
                </a:cxn>
              </a:cxnLst>
              <a:rect l="f134" t="f137" r="f135" b="f136"/>
              <a:pathLst>
                <a:path w="6982691" h="1719942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5"/>
                    <a:pt x="f45" y="f43"/>
                    <a:pt x="f45" y="f43"/>
                  </a:cubicBezTo>
                  <a:lnTo>
                    <a:pt x="f46" y="f43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6" y="f39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4" name="Hexagon 52"/>
            <p:cNvSpPr/>
            <p:nvPr/>
          </p:nvSpPr>
          <p:spPr>
            <a:xfrm rot="1800000">
              <a:off x="330290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5" name="Hexagon 53"/>
            <p:cNvSpPr/>
            <p:nvPr/>
          </p:nvSpPr>
          <p:spPr>
            <a:xfrm rot="1800000">
              <a:off x="410102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6" name="Hexagon 54"/>
            <p:cNvSpPr/>
            <p:nvPr/>
          </p:nvSpPr>
          <p:spPr>
            <a:xfrm rot="1800000">
              <a:off x="4111468" y="175544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7" name="Hexagon 55"/>
            <p:cNvSpPr/>
            <p:nvPr/>
          </p:nvSpPr>
          <p:spPr>
            <a:xfrm rot="1800000">
              <a:off x="3282027" y="3590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8" name="Hexagon 56"/>
            <p:cNvSpPr/>
            <p:nvPr/>
          </p:nvSpPr>
          <p:spPr>
            <a:xfrm rot="1800000">
              <a:off x="4920028" y="5934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9" name="Freeform 57"/>
            <p:cNvSpPr/>
            <p:nvPr/>
          </p:nvSpPr>
          <p:spPr>
            <a:xfrm rot="1800000">
              <a:off x="-421748" y="4631395"/>
              <a:ext cx="13906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1499"/>
                <a:gd name="f7" fmla="val 1388236"/>
                <a:gd name="f8" fmla="val 105098"/>
                <a:gd name="f9" fmla="val 56357"/>
                <a:gd name="f10" fmla="val 865241"/>
                <a:gd name="f11" fmla="val 694118"/>
                <a:gd name="f12" fmla="val 744578"/>
                <a:gd name="f13" fmla="val 1387893"/>
                <a:gd name="f14" fmla="+- 0 0 0"/>
                <a:gd name="f15" fmla="*/ f3 1 1261499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61499"/>
                <a:gd name="f25" fmla="*/ f21 1 1388236"/>
                <a:gd name="f26" fmla="*/ 694118 f21 1"/>
                <a:gd name="f27" fmla="*/ 0 f21 1"/>
                <a:gd name="f28" fmla="*/ 1388236 f21 1"/>
                <a:gd name="f29" fmla="*/ 0 f22 1"/>
                <a:gd name="f30" fmla="*/ 105098 f21 1"/>
                <a:gd name="f31" fmla="*/ 56357 f22 1"/>
                <a:gd name="f32" fmla="*/ 865241 f22 1"/>
                <a:gd name="f33" fmla="*/ 1261499 f22 1"/>
                <a:gd name="f34" fmla="*/ 744578 f22 1"/>
                <a:gd name="f35" fmla="*/ 1387893 f21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261499"/>
                <a:gd name="f41" fmla="*/ f30 1 1388236"/>
                <a:gd name="f42" fmla="*/ f31 1 1261499"/>
                <a:gd name="f43" fmla="*/ f32 1 1261499"/>
                <a:gd name="f44" fmla="*/ f33 1 1261499"/>
                <a:gd name="f45" fmla="*/ f34 1 1261499"/>
                <a:gd name="f46" fmla="*/ f35 1 1388236"/>
                <a:gd name="f47" fmla="*/ f17 1 f24"/>
                <a:gd name="f48" fmla="*/ f18 1 f24"/>
                <a:gd name="f49" fmla="*/ f17 1 f25"/>
                <a:gd name="f50" fmla="*/ f19 1 f25"/>
                <a:gd name="f51" fmla="*/ f40 1 f24"/>
                <a:gd name="f52" fmla="*/ f41 1 f25"/>
                <a:gd name="f53" fmla="*/ f42 1 f24"/>
                <a:gd name="f54" fmla="*/ f38 1 f25"/>
                <a:gd name="f55" fmla="*/ f43 1 f24"/>
                <a:gd name="f56" fmla="*/ f44 1 f24"/>
                <a:gd name="f57" fmla="*/ f37 1 f25"/>
                <a:gd name="f58" fmla="*/ f39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5 1"/>
                <a:gd name="f71" fmla="*/ f57 f16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68"/>
                </a:cxn>
                <a:cxn ang="f36">
                  <a:pos x="f70" y="f71"/>
                </a:cxn>
                <a:cxn ang="f36">
                  <a:pos x="f69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261499" h="1388236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6" y="f11"/>
                  </a:lnTo>
                  <a:lnTo>
                    <a:pt x="f10" y="f7"/>
                  </a:lnTo>
                  <a:lnTo>
                    <a:pt x="f12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0" name="Hexagon 58"/>
            <p:cNvSpPr/>
            <p:nvPr/>
          </p:nvSpPr>
          <p:spPr>
            <a:xfrm rot="1800000">
              <a:off x="26908" y="5955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1" name="Hexagon 59"/>
            <p:cNvSpPr/>
            <p:nvPr/>
          </p:nvSpPr>
          <p:spPr>
            <a:xfrm rot="1800000">
              <a:off x="58228" y="31414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2" name="Hexagon 60"/>
            <p:cNvSpPr/>
            <p:nvPr/>
          </p:nvSpPr>
          <p:spPr>
            <a:xfrm rot="1800000">
              <a:off x="85634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3" name="Hexagon 61"/>
            <p:cNvSpPr/>
            <p:nvPr/>
          </p:nvSpPr>
          <p:spPr>
            <a:xfrm rot="1800000">
              <a:off x="1664908" y="59656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4" name="Hexagon 62"/>
            <p:cNvSpPr/>
            <p:nvPr/>
          </p:nvSpPr>
          <p:spPr>
            <a:xfrm rot="1800000">
              <a:off x="168578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5" name="Hexagon 63"/>
            <p:cNvSpPr/>
            <p:nvPr/>
          </p:nvSpPr>
          <p:spPr>
            <a:xfrm rot="1800000">
              <a:off x="877228" y="172376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6" name="Hexagon 64"/>
            <p:cNvSpPr/>
            <p:nvPr/>
          </p:nvSpPr>
          <p:spPr>
            <a:xfrm rot="1800000">
              <a:off x="7503388" y="4569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7" name="Hexagon 65"/>
            <p:cNvSpPr/>
            <p:nvPr/>
          </p:nvSpPr>
          <p:spPr>
            <a:xfrm rot="1800000">
              <a:off x="8322388" y="597608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8" name="Hexagon 66"/>
            <p:cNvSpPr/>
            <p:nvPr/>
          </p:nvSpPr>
          <p:spPr>
            <a:xfrm rot="1800000">
              <a:off x="8322388" y="3162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9" name="Freeform 67"/>
            <p:cNvSpPr/>
            <p:nvPr/>
          </p:nvSpPr>
          <p:spPr>
            <a:xfrm rot="1800000">
              <a:off x="9157378" y="4470565"/>
              <a:ext cx="13708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3407"/>
                <a:gd name="f7" fmla="val 1388236"/>
                <a:gd name="f8" fmla="val 694118"/>
                <a:gd name="f9" fmla="val 396258"/>
                <a:gd name="f10" fmla="val 474029"/>
                <a:gd name="f11" fmla="val 4016"/>
                <a:gd name="f12" fmla="val 1325983"/>
                <a:gd name="f13" fmla="val 1205142"/>
                <a:gd name="f14" fmla="+- 0 0 0"/>
                <a:gd name="f15" fmla="*/ f3 1 1243407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3407"/>
                <a:gd name="f25" fmla="*/ f21 1 1388236"/>
                <a:gd name="f26" fmla="*/ 694118 f21 1"/>
                <a:gd name="f27" fmla="*/ 0 f21 1"/>
                <a:gd name="f28" fmla="*/ 1388236 f21 1"/>
                <a:gd name="f29" fmla="*/ 4016 f21 1"/>
                <a:gd name="f30" fmla="*/ 0 f22 1"/>
                <a:gd name="f31" fmla="*/ 396258 f22 1"/>
                <a:gd name="f32" fmla="*/ 474029 f22 1"/>
                <a:gd name="f33" fmla="*/ 1243407 f22 1"/>
                <a:gd name="f34" fmla="*/ 1325983 f21 1"/>
                <a:gd name="f35" fmla="*/ 1205142 f22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388236"/>
                <a:gd name="f41" fmla="*/ f30 1 1243407"/>
                <a:gd name="f42" fmla="*/ f31 1 1243407"/>
                <a:gd name="f43" fmla="*/ f32 1 1243407"/>
                <a:gd name="f44" fmla="*/ f33 1 1243407"/>
                <a:gd name="f45" fmla="*/ f34 1 1388236"/>
                <a:gd name="f46" fmla="*/ f35 1 1243407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40 1 f25"/>
                <a:gd name="f57" fmla="*/ f44 1 f24"/>
                <a:gd name="f58" fmla="*/ f45 1 f25"/>
                <a:gd name="f59" fmla="*/ f46 1 f24"/>
                <a:gd name="f60" fmla="*/ f39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3407" h="1388236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40" name="Freeform 68"/>
            <p:cNvSpPr/>
            <p:nvPr/>
          </p:nvSpPr>
          <p:spPr>
            <a:xfrm rot="1800000">
              <a:off x="9157679" y="1666027"/>
              <a:ext cx="1369080" cy="153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1871"/>
                <a:gd name="f7" fmla="val 1388822"/>
                <a:gd name="f8" fmla="val 694704"/>
                <a:gd name="f9" fmla="val 396258"/>
                <a:gd name="f10" fmla="val 586"/>
                <a:gd name="f11" fmla="val 482002"/>
                <a:gd name="f12" fmla="val 1323912"/>
                <a:gd name="f13" fmla="val 1205142"/>
                <a:gd name="f14" fmla="+- 0 0 0"/>
                <a:gd name="f15" fmla="*/ f3 1 1241871"/>
                <a:gd name="f16" fmla="*/ f4 1 138882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1871"/>
                <a:gd name="f25" fmla="*/ f21 1 1388822"/>
                <a:gd name="f26" fmla="*/ 694704 f21 1"/>
                <a:gd name="f27" fmla="*/ 586 f21 1"/>
                <a:gd name="f28" fmla="*/ 0 f21 1"/>
                <a:gd name="f29" fmla="*/ 1388822 f21 1"/>
                <a:gd name="f30" fmla="*/ 0 f22 1"/>
                <a:gd name="f31" fmla="*/ 396258 f22 1"/>
                <a:gd name="f32" fmla="*/ 482002 f22 1"/>
                <a:gd name="f33" fmla="*/ 1241871 f22 1"/>
                <a:gd name="f34" fmla="*/ 1323912 f21 1"/>
                <a:gd name="f35" fmla="*/ 1205142 f22 1"/>
                <a:gd name="f36" fmla="+- f23 0 f1"/>
                <a:gd name="f37" fmla="*/ f26 1 1388822"/>
                <a:gd name="f38" fmla="*/ f27 1 1388822"/>
                <a:gd name="f39" fmla="*/ f28 1 1388822"/>
                <a:gd name="f40" fmla="*/ f29 1 1388822"/>
                <a:gd name="f41" fmla="*/ f30 1 1241871"/>
                <a:gd name="f42" fmla="*/ f31 1 1241871"/>
                <a:gd name="f43" fmla="*/ f32 1 1241871"/>
                <a:gd name="f44" fmla="*/ f33 1 1241871"/>
                <a:gd name="f45" fmla="*/ f34 1 1388822"/>
                <a:gd name="f46" fmla="*/ f35 1 1241871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39 1 f25"/>
                <a:gd name="f57" fmla="*/ f44 1 f24"/>
                <a:gd name="f58" fmla="*/ f45 1 f25"/>
                <a:gd name="f59" fmla="*/ f46 1 f24"/>
                <a:gd name="f60" fmla="*/ f40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1871" h="1388822">
                  <a:moveTo>
                    <a:pt x="f5" y="f8"/>
                  </a:moveTo>
                  <a:lnTo>
                    <a:pt x="f9" y="f10"/>
                  </a:lnTo>
                  <a:lnTo>
                    <a:pt x="f11" y="f5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</p:grpSp>
      <p:sp>
        <p:nvSpPr>
          <p:cNvPr id="41" name="Rectangle 45"/>
          <p:cNvSpPr/>
          <p:nvPr/>
        </p:nvSpPr>
        <p:spPr>
          <a:xfrm>
            <a:off x="5028480" y="-23760"/>
            <a:ext cx="4056120" cy="6913440"/>
          </a:xfrm>
          <a:prstGeom prst="rect">
            <a:avLst/>
          </a:prstGeom>
          <a:solidFill>
            <a:srgbClr val="F5F5F5"/>
          </a:solidFill>
          <a:ln w="15840">
            <a:solidFill>
              <a:srgbClr val="74A51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2" name="Rectangle 46"/>
          <p:cNvSpPr/>
          <p:nvPr/>
        </p:nvSpPr>
        <p:spPr>
          <a:xfrm>
            <a:off x="5125319" y="-23760"/>
            <a:ext cx="3864239" cy="2549520"/>
          </a:xfrm>
          <a:prstGeom prst="rect">
            <a:avLst/>
          </a:prstGeom>
          <a:solidFill>
            <a:srgbClr val="71685A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3" name="Title 1"/>
          <p:cNvSpPr txBox="1">
            <a:spLocks noGrp="1"/>
          </p:cNvSpPr>
          <p:nvPr>
            <p:ph type="ctrTitle"/>
          </p:nvPr>
        </p:nvSpPr>
        <p:spPr>
          <a:xfrm>
            <a:off x="5218200" y="2985479"/>
            <a:ext cx="3652919" cy="187632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" name="Subtitle 2"/>
          <p:cNvSpPr txBox="1">
            <a:spLocks noGrp="1"/>
          </p:cNvSpPr>
          <p:nvPr>
            <p:ph type="subTitle" idx="1"/>
          </p:nvPr>
        </p:nvSpPr>
        <p:spPr>
          <a:xfrm>
            <a:off x="5218200" y="4873320"/>
            <a:ext cx="3648959" cy="1389600"/>
          </a:xfrm>
        </p:spPr>
        <p:txBody>
          <a:bodyPr/>
          <a:lstStyle>
            <a:lvl1pPr marL="0" indent="0">
              <a:spcBef>
                <a:spcPts val="499"/>
              </a:spcBef>
              <a:buNone/>
              <a:defRPr sz="2000">
                <a:ln>
                  <a:noFill/>
                </a:ln>
                <a:solidFill>
                  <a:srgbClr val="424242"/>
                </a:solidFill>
                <a:latin typeface="Century Gothic" pitchFamily="18"/>
                <a:ea typeface="Lucida Sans Unicode" pitchFamily="2"/>
                <a:cs typeface="Mangal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5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5223960" y="1672199"/>
            <a:ext cx="2352240" cy="827640"/>
          </a:xfrm>
        </p:spPr>
        <p:txBody>
          <a:bodyPr anchor="b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6" name="Rectangle 49"/>
          <p:cNvSpPr/>
          <p:nvPr/>
        </p:nvSpPr>
        <p:spPr>
          <a:xfrm>
            <a:off x="5127120" y="6711120"/>
            <a:ext cx="3864239" cy="90000"/>
          </a:xfrm>
          <a:prstGeom prst="rect">
            <a:avLst/>
          </a:prstGeom>
          <a:solidFill>
            <a:srgbClr val="94C600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7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5846760" y="6305040"/>
            <a:ext cx="3121560" cy="4024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8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5125319" y="6305040"/>
            <a:ext cx="709560" cy="402480"/>
          </a:xfrm>
        </p:spPr>
        <p:txBody>
          <a:bodyPr/>
          <a:lstStyle>
            <a:lvl1pPr>
              <a:defRPr>
                <a:solidFill>
                  <a:srgbClr val="94C600"/>
                </a:solidFill>
              </a:defRPr>
            </a:lvl1pPr>
          </a:lstStyle>
          <a:p>
            <a:pPr lvl="0"/>
            <a:fld id="{70C719A9-8C86-4E99-86B4-E8D40C4A4636}" type="slidenum">
              <a:t>‹#›</a:t>
            </a:fld>
            <a:endParaRPr lang="en-US"/>
          </a:p>
        </p:txBody>
      </p:sp>
      <p:sp>
        <p:nvSpPr>
          <p:cNvPr id="49" name="Rectangle 88"/>
          <p:cNvSpPr/>
          <p:nvPr/>
        </p:nvSpPr>
        <p:spPr>
          <a:xfrm>
            <a:off x="5127120" y="6711120"/>
            <a:ext cx="3864239" cy="90000"/>
          </a:xfrm>
          <a:prstGeom prst="rect">
            <a:avLst/>
          </a:prstGeom>
          <a:solidFill>
            <a:srgbClr val="94C600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0" name="Text Placeholder 49"/>
          <p:cNvSpPr txBox="1">
            <a:spLocks noGrp="1"/>
          </p:cNvSpPr>
          <p:nvPr>
            <p:ph type="body" idx="4294967295"/>
          </p:nvPr>
        </p:nvSpPr>
        <p:spPr>
          <a:xfrm>
            <a:off x="503999" y="1768680"/>
            <a:ext cx="9072000" cy="498888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>
                <a:ln>
                  <a:noFill/>
                </a:ln>
                <a:latin typeface="Arial" pitchFamily="18"/>
                <a:cs typeface="Mangal" pitchFamily="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3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1150200" y="2561399"/>
            <a:ext cx="7471440" cy="3867839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D98F5-ED01-4B7C-8A20-A3AED3227B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387439" y="3197520"/>
            <a:ext cx="7317360" cy="15015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387439" y="4703760"/>
            <a:ext cx="7317360" cy="1675799"/>
          </a:xfrm>
        </p:spPr>
        <p:txBody>
          <a:bodyPr/>
          <a:lstStyle>
            <a:lvl1pPr marL="0" indent="0">
              <a:spcBef>
                <a:spcPts val="499"/>
              </a:spcBef>
              <a:buNone/>
              <a:defRPr sz="2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867C6-6904-4685-893F-D95E386B2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4B8EE9-DCD3-45AE-BE2D-1C603EA05FFF}" type="slidenum">
              <a:t>‹#›</a:t>
            </a:fld>
            <a:endParaRPr lang="en-US"/>
          </a:p>
        </p:txBody>
      </p:sp>
      <p:sp>
        <p:nvSpPr>
          <p:cNvPr id="6" name="Content Placeholder 8"/>
          <p:cNvSpPr txBox="1">
            <a:spLocks noGrp="1"/>
          </p:cNvSpPr>
          <p:nvPr>
            <p:ph type="title" idx="4294967295"/>
          </p:nvPr>
        </p:nvSpPr>
        <p:spPr>
          <a:xfrm>
            <a:off x="1149120" y="2550240"/>
            <a:ext cx="3770280" cy="3850560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7" name="Content Placeholder 10"/>
          <p:cNvSpPr txBox="1">
            <a:spLocks noGrp="1"/>
          </p:cNvSpPr>
          <p:nvPr>
            <p:ph type="title" idx="4294967295"/>
          </p:nvPr>
        </p:nvSpPr>
        <p:spPr>
          <a:xfrm>
            <a:off x="5121000" y="2550240"/>
            <a:ext cx="3770280" cy="3850560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87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556639" y="2553120"/>
            <a:ext cx="3370320" cy="705240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94C6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1148400" y="3278879"/>
            <a:ext cx="3770280" cy="3125880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525280" y="2553120"/>
            <a:ext cx="3368880" cy="705240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94C6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type="title" idx="4294967295"/>
          </p:nvPr>
        </p:nvSpPr>
        <p:spPr>
          <a:xfrm>
            <a:off x="5121000" y="3278879"/>
            <a:ext cx="3770280" cy="3125880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9FA5C1-7202-44C1-9C27-C3A455D0C2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1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AF025C-4046-4603-8357-EE3D019098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3B8FB4-331D-4277-82B4-309506DCDC92}" type="slidenum">
              <a:t>‹#›</a:t>
            </a:fld>
            <a:endParaRPr lang="en-US"/>
          </a:p>
        </p:txBody>
      </p:sp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2000" cy="1261800"/>
          </a:xfrm>
        </p:spPr>
        <p:txBody>
          <a:bodyPr lIns="0" tIns="0" rIns="0" bIns="0" anchor="ctr"/>
          <a:lstStyle>
            <a:lvl1pPr algn="ctr" hangingPunct="0">
              <a:defRPr>
                <a:latin typeface="Arial" pitchFamily="18"/>
              </a:defRPr>
            </a:lvl1pPr>
          </a:lstStyle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503999" y="1768680"/>
            <a:ext cx="9072000" cy="498888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>
                <a:ln>
                  <a:noFill/>
                </a:ln>
                <a:latin typeface="Arial" pitchFamily="18"/>
                <a:cs typeface="Mangal" pitchFamily="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</p:spPr>
        <p:txBody>
          <a:bodyPr anchor="t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4000" b="1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7040" y="3203640"/>
            <a:ext cx="8567640" cy="165420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07B008-CADE-4540-9C8B-7D272C5488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-421748" y="0"/>
            <a:ext cx="10950006" cy="7559640"/>
            <a:chOff x="-421748" y="0"/>
            <a:chExt cx="10950006" cy="7559640"/>
          </a:xfrm>
        </p:grpSpPr>
        <p:grpSp>
          <p:nvGrpSpPr>
            <p:cNvPr id="3" name="Group 44"/>
            <p:cNvGrpSpPr/>
            <p:nvPr/>
          </p:nvGrpSpPr>
          <p:grpSpPr>
            <a:xfrm>
              <a:off x="0" y="0"/>
              <a:ext cx="10080720" cy="7559640"/>
              <a:chOff x="0" y="0"/>
              <a:chExt cx="10080720" cy="75596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0"/>
                <a:ext cx="2771999" cy="7559640"/>
                <a:chOff x="0" y="0"/>
                <a:chExt cx="2771999" cy="7559640"/>
              </a:xfrm>
            </p:grpSpPr>
            <p:sp>
              <p:nvSpPr>
                <p:cNvPr id="5" name="Rectangle 83"/>
                <p:cNvSpPr/>
                <p:nvPr/>
              </p:nvSpPr>
              <p:spPr>
                <a:xfrm>
                  <a:off x="1007999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6" name="Rectangle 2"/>
                <p:cNvSpPr/>
                <p:nvPr/>
              </p:nvSpPr>
              <p:spPr>
                <a:xfrm>
                  <a:off x="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7" name="Rectangle 3"/>
                <p:cNvSpPr/>
                <p:nvPr/>
              </p:nvSpPr>
              <p:spPr>
                <a:xfrm>
                  <a:off x="2520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8" name="Group 5"/>
              <p:cNvGrpSpPr/>
              <p:nvPr/>
            </p:nvGrpSpPr>
            <p:grpSpPr>
              <a:xfrm>
                <a:off x="466200" y="0"/>
                <a:ext cx="2772000" cy="7559640"/>
                <a:chOff x="466200" y="0"/>
                <a:chExt cx="2772000" cy="7559640"/>
              </a:xfrm>
            </p:grpSpPr>
            <p:sp>
              <p:nvSpPr>
                <p:cNvPr id="9" name="Rectangle 80"/>
                <p:cNvSpPr/>
                <p:nvPr/>
              </p:nvSpPr>
              <p:spPr>
                <a:xfrm>
                  <a:off x="147420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0" name="Rectangle 81"/>
                <p:cNvSpPr/>
                <p:nvPr/>
              </p:nvSpPr>
              <p:spPr>
                <a:xfrm>
                  <a:off x="46620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1" name="Rectangle 82"/>
                <p:cNvSpPr/>
                <p:nvPr/>
              </p:nvSpPr>
              <p:spPr>
                <a:xfrm>
                  <a:off x="7182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7308720" y="0"/>
                <a:ext cx="2772000" cy="7559640"/>
                <a:chOff x="7308720" y="0"/>
                <a:chExt cx="2772000" cy="7559640"/>
              </a:xfrm>
            </p:grpSpPr>
            <p:sp>
              <p:nvSpPr>
                <p:cNvPr id="13" name="Rectangle 77"/>
                <p:cNvSpPr/>
                <p:nvPr/>
              </p:nvSpPr>
              <p:spPr>
                <a:xfrm rot="10800000">
                  <a:off x="730872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4" name="Rectangle 78"/>
                <p:cNvSpPr/>
                <p:nvPr/>
              </p:nvSpPr>
              <p:spPr>
                <a:xfrm rot="10800000">
                  <a:off x="9576721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5" name="Rectangle 79"/>
                <p:cNvSpPr/>
                <p:nvPr/>
              </p:nvSpPr>
              <p:spPr>
                <a:xfrm rot="10800000">
                  <a:off x="8988841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sp>
            <p:nvSpPr>
              <p:cNvPr id="16" name="Rectangle 74"/>
              <p:cNvSpPr/>
              <p:nvPr/>
            </p:nvSpPr>
            <p:spPr>
              <a:xfrm>
                <a:off x="4200120" y="0"/>
                <a:ext cx="310823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7" name="Rectangle 75"/>
              <p:cNvSpPr/>
              <p:nvPr/>
            </p:nvSpPr>
            <p:spPr>
              <a:xfrm>
                <a:off x="3192120" y="0"/>
                <a:ext cx="50399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8" name="Rectangle 76"/>
              <p:cNvSpPr/>
              <p:nvPr/>
            </p:nvSpPr>
            <p:spPr>
              <a:xfrm>
                <a:off x="3444120" y="0"/>
                <a:ext cx="83987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</p:grpSp>
        <p:sp>
          <p:nvSpPr>
            <p:cNvPr id="19" name="Freeform 46"/>
            <p:cNvSpPr/>
            <p:nvPr/>
          </p:nvSpPr>
          <p:spPr>
            <a:xfrm>
              <a:off x="-12960" y="5550480"/>
              <a:ext cx="10080720" cy="1296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175655"/>
                <a:gd name="f8" fmla="val 1116279"/>
                <a:gd name="f9" fmla="val 493815"/>
                <a:gd name="f10" fmla="val 1145967"/>
                <a:gd name="f11" fmla="val 987631"/>
                <a:gd name="f12" fmla="val 1674420"/>
                <a:gd name="f13" fmla="val 1163780"/>
                <a:gd name="f14" fmla="val 2361209"/>
                <a:gd name="f15" fmla="val 1151905"/>
                <a:gd name="f16" fmla="val 3204358"/>
                <a:gd name="f17" fmla="val 1138050"/>
                <a:gd name="f18" fmla="val 4120737"/>
                <a:gd name="f19" fmla="val 1045027"/>
                <a:gd name="f20" fmla="val 5037116"/>
                <a:gd name="f21" fmla="val 952004"/>
                <a:gd name="f22" fmla="val 6335486"/>
                <a:gd name="f23" fmla="val 779811"/>
                <a:gd name="f24" fmla="val 7172696"/>
                <a:gd name="f25" fmla="val 605640"/>
                <a:gd name="f26" fmla="val 8009907"/>
                <a:gd name="f27" fmla="val 431469"/>
                <a:gd name="f28" fmla="val 8866910"/>
                <a:gd name="f29" fmla="val 154379"/>
                <a:gd name="f30" fmla="+- 0 0 0"/>
                <a:gd name="f31" fmla="*/ f3 1 9144000"/>
                <a:gd name="f32" fmla="*/ f4 1 1175655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144000"/>
                <a:gd name="f41" fmla="*/ f37 1 1175655"/>
                <a:gd name="f42" fmla="*/ 0 f38 1"/>
                <a:gd name="f43" fmla="*/ 1674420 f38 1"/>
                <a:gd name="f44" fmla="*/ 4120737 f38 1"/>
                <a:gd name="f45" fmla="*/ 7172696 f38 1"/>
                <a:gd name="f46" fmla="*/ 9144000 f38 1"/>
                <a:gd name="f47" fmla="*/ 1116279 f37 1"/>
                <a:gd name="f48" fmla="*/ 1163780 f37 1"/>
                <a:gd name="f49" fmla="*/ 1045027 f37 1"/>
                <a:gd name="f50" fmla="*/ 605640 f37 1"/>
                <a:gd name="f51" fmla="*/ 0 f37 1"/>
                <a:gd name="f52" fmla="+- f39 0 f1"/>
                <a:gd name="f53" fmla="*/ f42 1 9144000"/>
                <a:gd name="f54" fmla="*/ f43 1 9144000"/>
                <a:gd name="f55" fmla="*/ f44 1 9144000"/>
                <a:gd name="f56" fmla="*/ f45 1 9144000"/>
                <a:gd name="f57" fmla="*/ f46 1 9144000"/>
                <a:gd name="f58" fmla="*/ f47 1 1175655"/>
                <a:gd name="f59" fmla="*/ f48 1 1175655"/>
                <a:gd name="f60" fmla="*/ f49 1 1175655"/>
                <a:gd name="f61" fmla="*/ f50 1 1175655"/>
                <a:gd name="f62" fmla="*/ f51 1 117565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8 1 f41"/>
                <a:gd name="f69" fmla="*/ f54 1 f40"/>
                <a:gd name="f70" fmla="*/ f59 1 f41"/>
                <a:gd name="f71" fmla="*/ f55 1 f40"/>
                <a:gd name="f72" fmla="*/ f60 1 f41"/>
                <a:gd name="f73" fmla="*/ f56 1 f40"/>
                <a:gd name="f74" fmla="*/ f61 1 f41"/>
                <a:gd name="f75" fmla="*/ f57 1 f40"/>
                <a:gd name="f76" fmla="*/ f62 1 f41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2 1"/>
                <a:gd name="f89" fmla="*/ f75 f31 1"/>
                <a:gd name="f90" fmla="*/ f7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8"/>
                </a:cxn>
                <a:cxn ang="f52">
                  <a:pos x="f89" y="f90"/>
                </a:cxn>
              </a:cxnLst>
              <a:rect l="f77" t="f80" r="f78" b="f79"/>
              <a:pathLst>
                <a:path w="9144000" h="1175655">
                  <a:moveTo>
                    <a:pt x="f5" y="f8"/>
                  </a:moveTo>
                  <a:cubicBezTo>
                    <a:pt x="f9" y="f10"/>
                    <a:pt x="f11" y="f7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5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0" name="Freeform 47"/>
            <p:cNvSpPr/>
            <p:nvPr/>
          </p:nvSpPr>
          <p:spPr>
            <a:xfrm>
              <a:off x="-12960" y="3822479"/>
              <a:ext cx="10080720" cy="981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890650"/>
                <a:gd name="f8" fmla="val 263236"/>
                <a:gd name="f9" fmla="val 751114"/>
                <a:gd name="f10" fmla="val 526472"/>
                <a:gd name="f11" fmla="val 611579"/>
                <a:gd name="f12" fmla="val 1045028"/>
                <a:gd name="f13" fmla="val 475013"/>
                <a:gd name="f14" fmla="val 1563584"/>
                <a:gd name="f15" fmla="val 338447"/>
                <a:gd name="f16" fmla="val 2299855"/>
                <a:gd name="f17" fmla="val 138545"/>
                <a:gd name="f18" fmla="val 3111335"/>
                <a:gd name="f19" fmla="val 71252"/>
                <a:gd name="f20" fmla="val 3922815"/>
                <a:gd name="f21" fmla="val 3959"/>
                <a:gd name="f22" fmla="val 4908467"/>
                <a:gd name="f23" fmla="val 5913911"/>
                <a:gd name="f24" fmla="val 6919355"/>
                <a:gd name="f25" fmla="val 142504"/>
                <a:gd name="f26" fmla="val 8595756"/>
                <a:gd name="f27" fmla="val 427512"/>
                <a:gd name="f28" fmla="val 498764"/>
                <a:gd name="f29" fmla="+- 0 0 0"/>
                <a:gd name="f30" fmla="*/ f3 1 9144000"/>
                <a:gd name="f31" fmla="*/ f4 1 89065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9144000"/>
                <a:gd name="f40" fmla="*/ f36 1 890650"/>
                <a:gd name="f41" fmla="*/ 0 f37 1"/>
                <a:gd name="f42" fmla="*/ 890650 f36 1"/>
                <a:gd name="f43" fmla="*/ 1045028 f37 1"/>
                <a:gd name="f44" fmla="*/ 475013 f36 1"/>
                <a:gd name="f45" fmla="*/ 3111335 f37 1"/>
                <a:gd name="f46" fmla="*/ 71252 f36 1"/>
                <a:gd name="f47" fmla="*/ 5913911 f37 1"/>
                <a:gd name="f48" fmla="*/ 9144000 f37 1"/>
                <a:gd name="f49" fmla="*/ 498764 f36 1"/>
                <a:gd name="f50" fmla="+- f38 0 f1"/>
                <a:gd name="f51" fmla="*/ f41 1 9144000"/>
                <a:gd name="f52" fmla="*/ f42 1 890650"/>
                <a:gd name="f53" fmla="*/ f43 1 9144000"/>
                <a:gd name="f54" fmla="*/ f44 1 890650"/>
                <a:gd name="f55" fmla="*/ f45 1 9144000"/>
                <a:gd name="f56" fmla="*/ f46 1 890650"/>
                <a:gd name="f57" fmla="*/ f47 1 9144000"/>
                <a:gd name="f58" fmla="*/ f48 1 9144000"/>
                <a:gd name="f59" fmla="*/ f49 1 890650"/>
                <a:gd name="f60" fmla="*/ f32 1 f39"/>
                <a:gd name="f61" fmla="*/ f33 1 f39"/>
                <a:gd name="f62" fmla="*/ f32 1 f40"/>
                <a:gd name="f63" fmla="*/ f34 1 f40"/>
                <a:gd name="f64" fmla="*/ f51 1 f39"/>
                <a:gd name="f65" fmla="*/ f52 1 f40"/>
                <a:gd name="f66" fmla="*/ f53 1 f39"/>
                <a:gd name="f67" fmla="*/ f54 1 f40"/>
                <a:gd name="f68" fmla="*/ f55 1 f39"/>
                <a:gd name="f69" fmla="*/ f56 1 f40"/>
                <a:gd name="f70" fmla="*/ f57 1 f39"/>
                <a:gd name="f71" fmla="*/ f58 1 f39"/>
                <a:gd name="f72" fmla="*/ f59 1 f40"/>
                <a:gd name="f73" fmla="*/ f60 f30 1"/>
                <a:gd name="f74" fmla="*/ f61 f30 1"/>
                <a:gd name="f75" fmla="*/ f63 f31 1"/>
                <a:gd name="f76" fmla="*/ f62 f31 1"/>
                <a:gd name="f77" fmla="*/ f64 f30 1"/>
                <a:gd name="f78" fmla="*/ f65 f31 1"/>
                <a:gd name="f79" fmla="*/ f66 f30 1"/>
                <a:gd name="f80" fmla="*/ f67 f31 1"/>
                <a:gd name="f81" fmla="*/ f68 f30 1"/>
                <a:gd name="f82" fmla="*/ f69 f31 1"/>
                <a:gd name="f83" fmla="*/ f70 f30 1"/>
                <a:gd name="f84" fmla="*/ f71 f30 1"/>
                <a:gd name="f85" fmla="*/ f7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77" y="f78"/>
                </a:cxn>
                <a:cxn ang="f50">
                  <a:pos x="f79" y="f80"/>
                </a:cxn>
                <a:cxn ang="f50">
                  <a:pos x="f81" y="f82"/>
                </a:cxn>
                <a:cxn ang="f50">
                  <a:pos x="f83" y="f82"/>
                </a:cxn>
                <a:cxn ang="f50">
                  <a:pos x="f84" y="f85"/>
                </a:cxn>
              </a:cxnLst>
              <a:rect l="f73" t="f76" r="f74" b="f75"/>
              <a:pathLst>
                <a:path w="9144000" h="890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5"/>
                    <a:pt x="f23" y="f19"/>
                  </a:cubicBezTo>
                  <a:cubicBezTo>
                    <a:pt x="f24" y="f25"/>
                    <a:pt x="f26" y="f27"/>
                    <a:pt x="f6" y="f28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1" name="Freeform 48"/>
            <p:cNvSpPr/>
            <p:nvPr/>
          </p:nvSpPr>
          <p:spPr>
            <a:xfrm>
              <a:off x="-26280" y="6217919"/>
              <a:ext cx="3312359" cy="1335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4457"/>
                <a:gd name="f7" fmla="val 1211283"/>
                <a:gd name="f8" fmla="val 1103415"/>
                <a:gd name="f9" fmla="val 501732"/>
                <a:gd name="f10" fmla="val 2206831"/>
                <a:gd name="f11" fmla="val 1003465"/>
                <a:gd name="f12" fmla="+- 0 0 0"/>
                <a:gd name="f13" fmla="*/ f3 1 3004457"/>
                <a:gd name="f14" fmla="*/ f4 1 1211283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004457"/>
                <a:gd name="f23" fmla="*/ f19 1 1211283"/>
                <a:gd name="f24" fmla="*/ 0 f20 1"/>
                <a:gd name="f25" fmla="*/ 0 f19 1"/>
                <a:gd name="f26" fmla="*/ 3004457 f20 1"/>
                <a:gd name="f27" fmla="*/ 1211283 f19 1"/>
                <a:gd name="f28" fmla="+- f21 0 f1"/>
                <a:gd name="f29" fmla="*/ f24 1 3004457"/>
                <a:gd name="f30" fmla="*/ f25 1 1211283"/>
                <a:gd name="f31" fmla="*/ f26 1 3004457"/>
                <a:gd name="f32" fmla="*/ f27 1 1211283"/>
                <a:gd name="f33" fmla="*/ f15 1 f22"/>
                <a:gd name="f34" fmla="*/ f16 1 f22"/>
                <a:gd name="f35" fmla="*/ f15 1 f23"/>
                <a:gd name="f36" fmla="*/ f17 1 f23"/>
                <a:gd name="f37" fmla="*/ f29 1 f22"/>
                <a:gd name="f38" fmla="*/ f30 1 f23"/>
                <a:gd name="f39" fmla="*/ f31 1 f22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3 1"/>
                <a:gd name="f48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</a:cxnLst>
              <a:rect l="f41" t="f44" r="f42" b="f43"/>
              <a:pathLst>
                <a:path w="3004457" h="1211283">
                  <a:moveTo>
                    <a:pt x="f5" y="f5"/>
                  </a:moveTo>
                  <a:cubicBezTo>
                    <a:pt x="f8" y="f9"/>
                    <a:pt x="f10" y="f11"/>
                    <a:pt x="f6" y="f7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2" name="Freeform 49"/>
            <p:cNvSpPr/>
            <p:nvPr/>
          </p:nvSpPr>
          <p:spPr>
            <a:xfrm>
              <a:off x="-12960" y="5825160"/>
              <a:ext cx="10080720" cy="1629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478478"/>
                <a:gd name="f8" fmla="val 285997"/>
                <a:gd name="f9" fmla="val 99951"/>
                <a:gd name="f10" fmla="val 571995"/>
                <a:gd name="f11" fmla="val 199902"/>
                <a:gd name="f12" fmla="val 1104405"/>
                <a:gd name="f13" fmla="val 344385"/>
                <a:gd name="f14" fmla="val 1636815"/>
                <a:gd name="f15" fmla="val 488868"/>
                <a:gd name="f16" fmla="val 2432462"/>
                <a:gd name="f17" fmla="val 710541"/>
                <a:gd name="f18" fmla="val 3194462"/>
                <a:gd name="f19" fmla="val 866899"/>
                <a:gd name="f20" fmla="val 3956462"/>
                <a:gd name="f21" fmla="val 1023258"/>
                <a:gd name="f22" fmla="val 4920343"/>
                <a:gd name="f23" fmla="val 1185554"/>
                <a:gd name="f24" fmla="val 5676405"/>
                <a:gd name="f25" fmla="val 1282536"/>
                <a:gd name="f26" fmla="val 6432467"/>
                <a:gd name="f27" fmla="val 1379518"/>
                <a:gd name="f28" fmla="val 7247906"/>
                <a:gd name="f29" fmla="val 1419102"/>
                <a:gd name="f30" fmla="val 7730836"/>
                <a:gd name="f31" fmla="val 1448790"/>
                <a:gd name="f32" fmla="val 8213766"/>
                <a:gd name="f33" fmla="val 8338457"/>
                <a:gd name="f34" fmla="val 1464623"/>
                <a:gd name="f35" fmla="val 8573984"/>
                <a:gd name="f36" fmla="val 1460665"/>
                <a:gd name="f37" fmla="val 8809511"/>
                <a:gd name="f38" fmla="val 1456707"/>
                <a:gd name="f39" fmla="val 8976755"/>
                <a:gd name="f40" fmla="val 1440873"/>
                <a:gd name="f41" fmla="val 1425039"/>
                <a:gd name="f42" fmla="+- 0 0 0"/>
                <a:gd name="f43" fmla="*/ f3 1 9144000"/>
                <a:gd name="f44" fmla="*/ f4 1 1478478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9144000"/>
                <a:gd name="f53" fmla="*/ f49 1 1478478"/>
                <a:gd name="f54" fmla="*/ 0 f50 1"/>
                <a:gd name="f55" fmla="*/ 0 f49 1"/>
                <a:gd name="f56" fmla="*/ 1104405 f50 1"/>
                <a:gd name="f57" fmla="*/ 344385 f49 1"/>
                <a:gd name="f58" fmla="*/ 3194462 f50 1"/>
                <a:gd name="f59" fmla="*/ 866899 f49 1"/>
                <a:gd name="f60" fmla="*/ 5676405 f50 1"/>
                <a:gd name="f61" fmla="*/ 1282536 f49 1"/>
                <a:gd name="f62" fmla="*/ 7730836 f50 1"/>
                <a:gd name="f63" fmla="*/ 1448790 f49 1"/>
                <a:gd name="f64" fmla="*/ 8573984 f50 1"/>
                <a:gd name="f65" fmla="*/ 1460665 f49 1"/>
                <a:gd name="f66" fmla="*/ 9144000 f50 1"/>
                <a:gd name="f67" fmla="*/ 1425039 f49 1"/>
                <a:gd name="f68" fmla="+- f51 0 f1"/>
                <a:gd name="f69" fmla="*/ f54 1 9144000"/>
                <a:gd name="f70" fmla="*/ f55 1 1478478"/>
                <a:gd name="f71" fmla="*/ f56 1 9144000"/>
                <a:gd name="f72" fmla="*/ f57 1 1478478"/>
                <a:gd name="f73" fmla="*/ f58 1 9144000"/>
                <a:gd name="f74" fmla="*/ f59 1 1478478"/>
                <a:gd name="f75" fmla="*/ f60 1 9144000"/>
                <a:gd name="f76" fmla="*/ f61 1 1478478"/>
                <a:gd name="f77" fmla="*/ f62 1 9144000"/>
                <a:gd name="f78" fmla="*/ f63 1 1478478"/>
                <a:gd name="f79" fmla="*/ f64 1 9144000"/>
                <a:gd name="f80" fmla="*/ f65 1 1478478"/>
                <a:gd name="f81" fmla="*/ f66 1 9144000"/>
                <a:gd name="f82" fmla="*/ f67 1 1478478"/>
                <a:gd name="f83" fmla="*/ f45 1 f52"/>
                <a:gd name="f84" fmla="*/ f46 1 f52"/>
                <a:gd name="f85" fmla="*/ f45 1 f53"/>
                <a:gd name="f86" fmla="*/ f47 1 f53"/>
                <a:gd name="f87" fmla="*/ f69 1 f52"/>
                <a:gd name="f88" fmla="*/ f70 1 f53"/>
                <a:gd name="f89" fmla="*/ f71 1 f52"/>
                <a:gd name="f90" fmla="*/ f72 1 f53"/>
                <a:gd name="f91" fmla="*/ f73 1 f52"/>
                <a:gd name="f92" fmla="*/ f74 1 f53"/>
                <a:gd name="f93" fmla="*/ f75 1 f52"/>
                <a:gd name="f94" fmla="*/ f76 1 f53"/>
                <a:gd name="f95" fmla="*/ f77 1 f52"/>
                <a:gd name="f96" fmla="*/ f78 1 f53"/>
                <a:gd name="f97" fmla="*/ f79 1 f52"/>
                <a:gd name="f98" fmla="*/ f80 1 f53"/>
                <a:gd name="f99" fmla="*/ f81 1 f52"/>
                <a:gd name="f100" fmla="*/ f82 1 f53"/>
                <a:gd name="f101" fmla="*/ f83 f43 1"/>
                <a:gd name="f102" fmla="*/ f84 f43 1"/>
                <a:gd name="f103" fmla="*/ f86 f44 1"/>
                <a:gd name="f104" fmla="*/ f85 f44 1"/>
                <a:gd name="f105" fmla="*/ f87 f43 1"/>
                <a:gd name="f106" fmla="*/ f88 f44 1"/>
                <a:gd name="f107" fmla="*/ f89 f43 1"/>
                <a:gd name="f108" fmla="*/ f90 f44 1"/>
                <a:gd name="f109" fmla="*/ f91 f43 1"/>
                <a:gd name="f110" fmla="*/ f92 f44 1"/>
                <a:gd name="f111" fmla="*/ f93 f43 1"/>
                <a:gd name="f112" fmla="*/ f94 f44 1"/>
                <a:gd name="f113" fmla="*/ f95 f43 1"/>
                <a:gd name="f114" fmla="*/ f96 f44 1"/>
                <a:gd name="f115" fmla="*/ f97 f43 1"/>
                <a:gd name="f116" fmla="*/ f98 f44 1"/>
                <a:gd name="f117" fmla="*/ f99 f43 1"/>
                <a:gd name="f118" fmla="*/ f100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05" y="f106"/>
                </a:cxn>
                <a:cxn ang="f68">
                  <a:pos x="f107" y="f108"/>
                </a:cxn>
                <a:cxn ang="f68">
                  <a:pos x="f109" y="f110"/>
                </a:cxn>
                <a:cxn ang="f68">
                  <a:pos x="f111" y="f112"/>
                </a:cxn>
                <a:cxn ang="f68">
                  <a:pos x="f113" y="f114"/>
                </a:cxn>
                <a:cxn ang="f68">
                  <a:pos x="f115" y="f116"/>
                </a:cxn>
                <a:cxn ang="f68">
                  <a:pos x="f117" y="f118"/>
                </a:cxn>
              </a:cxnLst>
              <a:rect l="f101" t="f104" r="f102" b="f103"/>
              <a:pathLst>
                <a:path w="9144000" h="1478478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7"/>
                    <a:pt x="f33" y="f34"/>
                    <a:pt x="f35" y="f36"/>
                  </a:cubicBezTo>
                  <a:cubicBezTo>
                    <a:pt x="f37" y="f38"/>
                    <a:pt x="f39" y="f40"/>
                    <a:pt x="f6" y="f41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3" name="Freeform 50"/>
            <p:cNvSpPr/>
            <p:nvPr/>
          </p:nvSpPr>
          <p:spPr>
            <a:xfrm>
              <a:off x="2356560" y="5657039"/>
              <a:ext cx="7697880" cy="189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82691"/>
                <a:gd name="f7" fmla="val 1719942"/>
                <a:gd name="f8" fmla="val 162296"/>
                <a:gd name="f9" fmla="val 1536864"/>
                <a:gd name="f10" fmla="val 324592"/>
                <a:gd name="f11" fmla="val 1353787"/>
                <a:gd name="f12" fmla="val 546265"/>
                <a:gd name="f13" fmla="val 1185553"/>
                <a:gd name="f14" fmla="val 767938"/>
                <a:gd name="f15" fmla="val 1017319"/>
                <a:gd name="f16" fmla="val 1074718"/>
                <a:gd name="f17" fmla="val 835231"/>
                <a:gd name="f18" fmla="val 1330037"/>
                <a:gd name="f19" fmla="val 710540"/>
                <a:gd name="f20" fmla="val 1585356"/>
                <a:gd name="f21" fmla="val 585849"/>
                <a:gd name="f22" fmla="val 1741715"/>
                <a:gd name="f23" fmla="val 530430"/>
                <a:gd name="f24" fmla="val 2078182"/>
                <a:gd name="f25" fmla="val 437407"/>
                <a:gd name="f26" fmla="val 2414649"/>
                <a:gd name="f27" fmla="val 344384"/>
                <a:gd name="f28" fmla="val 3028208"/>
                <a:gd name="f29" fmla="val 213755"/>
                <a:gd name="f30" fmla="val 3348842"/>
                <a:gd name="f31" fmla="val 152399"/>
                <a:gd name="f32" fmla="val 3669476"/>
                <a:gd name="f33" fmla="val 91043"/>
                <a:gd name="f34" fmla="val 3718957"/>
                <a:gd name="f35" fmla="val 93022"/>
                <a:gd name="f36" fmla="val 4001985"/>
                <a:gd name="f37" fmla="val 69272"/>
                <a:gd name="f38" fmla="val 4285013"/>
                <a:gd name="f39" fmla="val 45522"/>
                <a:gd name="f40" fmla="val 4732317"/>
                <a:gd name="f41" fmla="val 19792"/>
                <a:gd name="f42" fmla="val 5047013"/>
                <a:gd name="f43" fmla="val 9896"/>
                <a:gd name="f44" fmla="val 5361709"/>
                <a:gd name="f45" fmla="val 5890161"/>
                <a:gd name="f46" fmla="val 6495803"/>
                <a:gd name="f47" fmla="val 6664037"/>
                <a:gd name="f48" fmla="val 13854"/>
                <a:gd name="f49" fmla="val 6818416"/>
                <a:gd name="f50" fmla="val 27708"/>
                <a:gd name="f51" fmla="val 6899564"/>
                <a:gd name="f52" fmla="val 33646"/>
                <a:gd name="f53" fmla="val 6980712"/>
                <a:gd name="f54" fmla="val 39584"/>
                <a:gd name="f55" fmla="val 6953003"/>
                <a:gd name="f56" fmla="val 37605"/>
                <a:gd name="f57" fmla="+- 0 0 0"/>
                <a:gd name="f58" fmla="*/ f3 1 6982691"/>
                <a:gd name="f59" fmla="*/ f4 1 1719942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6982691"/>
                <a:gd name="f68" fmla="*/ f64 1 1719942"/>
                <a:gd name="f69" fmla="*/ 0 f65 1"/>
                <a:gd name="f70" fmla="*/ 1719942 f64 1"/>
                <a:gd name="f71" fmla="*/ 546265 f65 1"/>
                <a:gd name="f72" fmla="*/ 1185553 f64 1"/>
                <a:gd name="f73" fmla="*/ 1330037 f65 1"/>
                <a:gd name="f74" fmla="*/ 710540 f64 1"/>
                <a:gd name="f75" fmla="*/ 2078182 f65 1"/>
                <a:gd name="f76" fmla="*/ 437407 f64 1"/>
                <a:gd name="f77" fmla="*/ 3348842 f65 1"/>
                <a:gd name="f78" fmla="*/ 152399 f64 1"/>
                <a:gd name="f79" fmla="*/ 4001985 f65 1"/>
                <a:gd name="f80" fmla="*/ 69272 f64 1"/>
                <a:gd name="f81" fmla="*/ 5047013 f65 1"/>
                <a:gd name="f82" fmla="*/ 9896 f64 1"/>
                <a:gd name="f83" fmla="*/ 5890161 f65 1"/>
                <a:gd name="f84" fmla="*/ 6495803 f65 1"/>
                <a:gd name="f85" fmla="*/ 6899564 f65 1"/>
                <a:gd name="f86" fmla="*/ 33646 f64 1"/>
                <a:gd name="f87" fmla="*/ 6982691 f65 1"/>
                <a:gd name="f88" fmla="*/ 45522 f64 1"/>
                <a:gd name="f89" fmla="+- f66 0 f1"/>
                <a:gd name="f90" fmla="*/ f69 1 6982691"/>
                <a:gd name="f91" fmla="*/ f70 1 1719942"/>
                <a:gd name="f92" fmla="*/ f71 1 6982691"/>
                <a:gd name="f93" fmla="*/ f72 1 1719942"/>
                <a:gd name="f94" fmla="*/ f73 1 6982691"/>
                <a:gd name="f95" fmla="*/ f74 1 1719942"/>
                <a:gd name="f96" fmla="*/ f75 1 6982691"/>
                <a:gd name="f97" fmla="*/ f76 1 1719942"/>
                <a:gd name="f98" fmla="*/ f77 1 6982691"/>
                <a:gd name="f99" fmla="*/ f78 1 1719942"/>
                <a:gd name="f100" fmla="*/ f79 1 6982691"/>
                <a:gd name="f101" fmla="*/ f80 1 1719942"/>
                <a:gd name="f102" fmla="*/ f81 1 6982691"/>
                <a:gd name="f103" fmla="*/ f82 1 1719942"/>
                <a:gd name="f104" fmla="*/ f83 1 6982691"/>
                <a:gd name="f105" fmla="*/ f84 1 6982691"/>
                <a:gd name="f106" fmla="*/ f85 1 6982691"/>
                <a:gd name="f107" fmla="*/ f86 1 1719942"/>
                <a:gd name="f108" fmla="*/ f87 1 6982691"/>
                <a:gd name="f109" fmla="*/ f88 1 1719942"/>
                <a:gd name="f110" fmla="*/ f60 1 f67"/>
                <a:gd name="f111" fmla="*/ f61 1 f67"/>
                <a:gd name="f112" fmla="*/ f60 1 f68"/>
                <a:gd name="f113" fmla="*/ f62 1 f68"/>
                <a:gd name="f114" fmla="*/ f90 1 f67"/>
                <a:gd name="f115" fmla="*/ f91 1 f68"/>
                <a:gd name="f116" fmla="*/ f92 1 f67"/>
                <a:gd name="f117" fmla="*/ f93 1 f68"/>
                <a:gd name="f118" fmla="*/ f94 1 f67"/>
                <a:gd name="f119" fmla="*/ f95 1 f68"/>
                <a:gd name="f120" fmla="*/ f96 1 f67"/>
                <a:gd name="f121" fmla="*/ f97 1 f68"/>
                <a:gd name="f122" fmla="*/ f98 1 f67"/>
                <a:gd name="f123" fmla="*/ f99 1 f68"/>
                <a:gd name="f124" fmla="*/ f100 1 f67"/>
                <a:gd name="f125" fmla="*/ f101 1 f68"/>
                <a:gd name="f126" fmla="*/ f102 1 f67"/>
                <a:gd name="f127" fmla="*/ f103 1 f68"/>
                <a:gd name="f128" fmla="*/ f104 1 f67"/>
                <a:gd name="f129" fmla="*/ f105 1 f67"/>
                <a:gd name="f130" fmla="*/ f106 1 f67"/>
                <a:gd name="f131" fmla="*/ f107 1 f68"/>
                <a:gd name="f132" fmla="*/ f108 1 f67"/>
                <a:gd name="f133" fmla="*/ f109 1 f68"/>
                <a:gd name="f134" fmla="*/ f110 f58 1"/>
                <a:gd name="f135" fmla="*/ f111 f58 1"/>
                <a:gd name="f136" fmla="*/ f113 f59 1"/>
                <a:gd name="f137" fmla="*/ f112 f59 1"/>
                <a:gd name="f138" fmla="*/ f114 f58 1"/>
                <a:gd name="f139" fmla="*/ f115 f59 1"/>
                <a:gd name="f140" fmla="*/ f116 f58 1"/>
                <a:gd name="f141" fmla="*/ f117 f59 1"/>
                <a:gd name="f142" fmla="*/ f118 f58 1"/>
                <a:gd name="f143" fmla="*/ f119 f59 1"/>
                <a:gd name="f144" fmla="*/ f120 f58 1"/>
                <a:gd name="f145" fmla="*/ f121 f59 1"/>
                <a:gd name="f146" fmla="*/ f122 f58 1"/>
                <a:gd name="f147" fmla="*/ f123 f59 1"/>
                <a:gd name="f148" fmla="*/ f124 f58 1"/>
                <a:gd name="f149" fmla="*/ f125 f59 1"/>
                <a:gd name="f150" fmla="*/ f126 f58 1"/>
                <a:gd name="f151" fmla="*/ f127 f59 1"/>
                <a:gd name="f152" fmla="*/ f128 f58 1"/>
                <a:gd name="f153" fmla="*/ f129 f58 1"/>
                <a:gd name="f154" fmla="*/ f130 f58 1"/>
                <a:gd name="f155" fmla="*/ f131 f59 1"/>
                <a:gd name="f156" fmla="*/ f132 f58 1"/>
                <a:gd name="f157" fmla="*/ f133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42" y="f143"/>
                </a:cxn>
                <a:cxn ang="f89">
                  <a:pos x="f144" y="f145"/>
                </a:cxn>
                <a:cxn ang="f89">
                  <a:pos x="f146" y="f147"/>
                </a:cxn>
                <a:cxn ang="f89">
                  <a:pos x="f148" y="f149"/>
                </a:cxn>
                <a:cxn ang="f89">
                  <a:pos x="f150" y="f151"/>
                </a:cxn>
                <a:cxn ang="f89">
                  <a:pos x="f152" y="f151"/>
                </a:cxn>
                <a:cxn ang="f89">
                  <a:pos x="f153" y="f151"/>
                </a:cxn>
                <a:cxn ang="f89">
                  <a:pos x="f154" y="f155"/>
                </a:cxn>
                <a:cxn ang="f89">
                  <a:pos x="f156" y="f157"/>
                </a:cxn>
              </a:cxnLst>
              <a:rect l="f134" t="f137" r="f135" b="f136"/>
              <a:pathLst>
                <a:path w="6982691" h="1719942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5"/>
                    <a:pt x="f45" y="f43"/>
                    <a:pt x="f45" y="f43"/>
                  </a:cubicBezTo>
                  <a:lnTo>
                    <a:pt x="f46" y="f43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6" y="f39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4" name="Hexagon 51"/>
            <p:cNvSpPr/>
            <p:nvPr/>
          </p:nvSpPr>
          <p:spPr>
            <a:xfrm rot="1800000">
              <a:off x="330290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5" name="Hexagon 52"/>
            <p:cNvSpPr/>
            <p:nvPr/>
          </p:nvSpPr>
          <p:spPr>
            <a:xfrm rot="1800000">
              <a:off x="410102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6" name="Hexagon 53"/>
            <p:cNvSpPr/>
            <p:nvPr/>
          </p:nvSpPr>
          <p:spPr>
            <a:xfrm rot="1800000">
              <a:off x="4111468" y="175544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7" name="Hexagon 54"/>
            <p:cNvSpPr/>
            <p:nvPr/>
          </p:nvSpPr>
          <p:spPr>
            <a:xfrm rot="1800000">
              <a:off x="3282027" y="3590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8" name="Hexagon 55"/>
            <p:cNvSpPr/>
            <p:nvPr/>
          </p:nvSpPr>
          <p:spPr>
            <a:xfrm rot="1800000">
              <a:off x="4920028" y="5934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9" name="Freeform 58"/>
            <p:cNvSpPr/>
            <p:nvPr/>
          </p:nvSpPr>
          <p:spPr>
            <a:xfrm rot="1800000">
              <a:off x="-421748" y="4631395"/>
              <a:ext cx="13906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1499"/>
                <a:gd name="f7" fmla="val 1388236"/>
                <a:gd name="f8" fmla="val 105098"/>
                <a:gd name="f9" fmla="val 56357"/>
                <a:gd name="f10" fmla="val 865241"/>
                <a:gd name="f11" fmla="val 694118"/>
                <a:gd name="f12" fmla="val 744578"/>
                <a:gd name="f13" fmla="val 1387893"/>
                <a:gd name="f14" fmla="+- 0 0 0"/>
                <a:gd name="f15" fmla="*/ f3 1 1261499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61499"/>
                <a:gd name="f25" fmla="*/ f21 1 1388236"/>
                <a:gd name="f26" fmla="*/ 694118 f21 1"/>
                <a:gd name="f27" fmla="*/ 0 f21 1"/>
                <a:gd name="f28" fmla="*/ 1388236 f21 1"/>
                <a:gd name="f29" fmla="*/ 0 f22 1"/>
                <a:gd name="f30" fmla="*/ 105098 f21 1"/>
                <a:gd name="f31" fmla="*/ 56357 f22 1"/>
                <a:gd name="f32" fmla="*/ 865241 f22 1"/>
                <a:gd name="f33" fmla="*/ 1261499 f22 1"/>
                <a:gd name="f34" fmla="*/ 744578 f22 1"/>
                <a:gd name="f35" fmla="*/ 1387893 f21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261499"/>
                <a:gd name="f41" fmla="*/ f30 1 1388236"/>
                <a:gd name="f42" fmla="*/ f31 1 1261499"/>
                <a:gd name="f43" fmla="*/ f32 1 1261499"/>
                <a:gd name="f44" fmla="*/ f33 1 1261499"/>
                <a:gd name="f45" fmla="*/ f34 1 1261499"/>
                <a:gd name="f46" fmla="*/ f35 1 1388236"/>
                <a:gd name="f47" fmla="*/ f17 1 f24"/>
                <a:gd name="f48" fmla="*/ f18 1 f24"/>
                <a:gd name="f49" fmla="*/ f17 1 f25"/>
                <a:gd name="f50" fmla="*/ f19 1 f25"/>
                <a:gd name="f51" fmla="*/ f40 1 f24"/>
                <a:gd name="f52" fmla="*/ f41 1 f25"/>
                <a:gd name="f53" fmla="*/ f42 1 f24"/>
                <a:gd name="f54" fmla="*/ f38 1 f25"/>
                <a:gd name="f55" fmla="*/ f43 1 f24"/>
                <a:gd name="f56" fmla="*/ f44 1 f24"/>
                <a:gd name="f57" fmla="*/ f37 1 f25"/>
                <a:gd name="f58" fmla="*/ f39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5 1"/>
                <a:gd name="f71" fmla="*/ f57 f16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68"/>
                </a:cxn>
                <a:cxn ang="f36">
                  <a:pos x="f70" y="f71"/>
                </a:cxn>
                <a:cxn ang="f36">
                  <a:pos x="f69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261499" h="1388236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6" y="f11"/>
                  </a:lnTo>
                  <a:lnTo>
                    <a:pt x="f10" y="f7"/>
                  </a:lnTo>
                  <a:lnTo>
                    <a:pt x="f12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0" name="Hexagon 59"/>
            <p:cNvSpPr/>
            <p:nvPr/>
          </p:nvSpPr>
          <p:spPr>
            <a:xfrm rot="1800000">
              <a:off x="26908" y="5955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1" name="Hexagon 61"/>
            <p:cNvSpPr/>
            <p:nvPr/>
          </p:nvSpPr>
          <p:spPr>
            <a:xfrm rot="1800000">
              <a:off x="58228" y="31414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2" name="Hexagon 62"/>
            <p:cNvSpPr/>
            <p:nvPr/>
          </p:nvSpPr>
          <p:spPr>
            <a:xfrm rot="1800000">
              <a:off x="85634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3" name="Hexagon 63"/>
            <p:cNvSpPr/>
            <p:nvPr/>
          </p:nvSpPr>
          <p:spPr>
            <a:xfrm rot="1800000">
              <a:off x="1664908" y="59656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4" name="Hexagon 64"/>
            <p:cNvSpPr/>
            <p:nvPr/>
          </p:nvSpPr>
          <p:spPr>
            <a:xfrm rot="1800000">
              <a:off x="168578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5" name="Hexagon 65"/>
            <p:cNvSpPr/>
            <p:nvPr/>
          </p:nvSpPr>
          <p:spPr>
            <a:xfrm rot="1800000">
              <a:off x="877228" y="172376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6" name="Hexagon 66"/>
            <p:cNvSpPr/>
            <p:nvPr/>
          </p:nvSpPr>
          <p:spPr>
            <a:xfrm rot="1800000">
              <a:off x="7503388" y="4569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7" name="Hexagon 67"/>
            <p:cNvSpPr/>
            <p:nvPr/>
          </p:nvSpPr>
          <p:spPr>
            <a:xfrm rot="1800000">
              <a:off x="8322388" y="597608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8" name="Hexagon 68"/>
            <p:cNvSpPr/>
            <p:nvPr/>
          </p:nvSpPr>
          <p:spPr>
            <a:xfrm rot="1800000">
              <a:off x="8322388" y="3162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9" name="Freeform 69"/>
            <p:cNvSpPr/>
            <p:nvPr/>
          </p:nvSpPr>
          <p:spPr>
            <a:xfrm rot="1800000">
              <a:off x="9157378" y="4470565"/>
              <a:ext cx="13708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3407"/>
                <a:gd name="f7" fmla="val 1388236"/>
                <a:gd name="f8" fmla="val 694118"/>
                <a:gd name="f9" fmla="val 396258"/>
                <a:gd name="f10" fmla="val 474029"/>
                <a:gd name="f11" fmla="val 4016"/>
                <a:gd name="f12" fmla="val 1325983"/>
                <a:gd name="f13" fmla="val 1205142"/>
                <a:gd name="f14" fmla="+- 0 0 0"/>
                <a:gd name="f15" fmla="*/ f3 1 1243407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3407"/>
                <a:gd name="f25" fmla="*/ f21 1 1388236"/>
                <a:gd name="f26" fmla="*/ 694118 f21 1"/>
                <a:gd name="f27" fmla="*/ 0 f21 1"/>
                <a:gd name="f28" fmla="*/ 1388236 f21 1"/>
                <a:gd name="f29" fmla="*/ 4016 f21 1"/>
                <a:gd name="f30" fmla="*/ 0 f22 1"/>
                <a:gd name="f31" fmla="*/ 396258 f22 1"/>
                <a:gd name="f32" fmla="*/ 474029 f22 1"/>
                <a:gd name="f33" fmla="*/ 1243407 f22 1"/>
                <a:gd name="f34" fmla="*/ 1325983 f21 1"/>
                <a:gd name="f35" fmla="*/ 1205142 f22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388236"/>
                <a:gd name="f41" fmla="*/ f30 1 1243407"/>
                <a:gd name="f42" fmla="*/ f31 1 1243407"/>
                <a:gd name="f43" fmla="*/ f32 1 1243407"/>
                <a:gd name="f44" fmla="*/ f33 1 1243407"/>
                <a:gd name="f45" fmla="*/ f34 1 1388236"/>
                <a:gd name="f46" fmla="*/ f35 1 1243407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40 1 f25"/>
                <a:gd name="f57" fmla="*/ f44 1 f24"/>
                <a:gd name="f58" fmla="*/ f45 1 f25"/>
                <a:gd name="f59" fmla="*/ f46 1 f24"/>
                <a:gd name="f60" fmla="*/ f39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3407" h="1388236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40" name="Freeform 70"/>
            <p:cNvSpPr/>
            <p:nvPr/>
          </p:nvSpPr>
          <p:spPr>
            <a:xfrm rot="1800000">
              <a:off x="9157679" y="1666027"/>
              <a:ext cx="1369080" cy="153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1871"/>
                <a:gd name="f7" fmla="val 1388822"/>
                <a:gd name="f8" fmla="val 694704"/>
                <a:gd name="f9" fmla="val 396258"/>
                <a:gd name="f10" fmla="val 586"/>
                <a:gd name="f11" fmla="val 482002"/>
                <a:gd name="f12" fmla="val 1323912"/>
                <a:gd name="f13" fmla="val 1205142"/>
                <a:gd name="f14" fmla="+- 0 0 0"/>
                <a:gd name="f15" fmla="*/ f3 1 1241871"/>
                <a:gd name="f16" fmla="*/ f4 1 138882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1871"/>
                <a:gd name="f25" fmla="*/ f21 1 1388822"/>
                <a:gd name="f26" fmla="*/ 694704 f21 1"/>
                <a:gd name="f27" fmla="*/ 586 f21 1"/>
                <a:gd name="f28" fmla="*/ 0 f21 1"/>
                <a:gd name="f29" fmla="*/ 1388822 f21 1"/>
                <a:gd name="f30" fmla="*/ 0 f22 1"/>
                <a:gd name="f31" fmla="*/ 396258 f22 1"/>
                <a:gd name="f32" fmla="*/ 482002 f22 1"/>
                <a:gd name="f33" fmla="*/ 1241871 f22 1"/>
                <a:gd name="f34" fmla="*/ 1323912 f21 1"/>
                <a:gd name="f35" fmla="*/ 1205142 f22 1"/>
                <a:gd name="f36" fmla="+- f23 0 f1"/>
                <a:gd name="f37" fmla="*/ f26 1 1388822"/>
                <a:gd name="f38" fmla="*/ f27 1 1388822"/>
                <a:gd name="f39" fmla="*/ f28 1 1388822"/>
                <a:gd name="f40" fmla="*/ f29 1 1388822"/>
                <a:gd name="f41" fmla="*/ f30 1 1241871"/>
                <a:gd name="f42" fmla="*/ f31 1 1241871"/>
                <a:gd name="f43" fmla="*/ f32 1 1241871"/>
                <a:gd name="f44" fmla="*/ f33 1 1241871"/>
                <a:gd name="f45" fmla="*/ f34 1 1388822"/>
                <a:gd name="f46" fmla="*/ f35 1 1241871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39 1 f25"/>
                <a:gd name="f57" fmla="*/ f44 1 f24"/>
                <a:gd name="f58" fmla="*/ f45 1 f25"/>
                <a:gd name="f59" fmla="*/ f46 1 f24"/>
                <a:gd name="f60" fmla="*/ f40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1871" h="1388822">
                  <a:moveTo>
                    <a:pt x="f5" y="f8"/>
                  </a:moveTo>
                  <a:lnTo>
                    <a:pt x="f9" y="f10"/>
                  </a:lnTo>
                  <a:lnTo>
                    <a:pt x="f11" y="f5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</p:grpSp>
      <p:sp>
        <p:nvSpPr>
          <p:cNvPr id="41" name="Rectangle 45"/>
          <p:cNvSpPr/>
          <p:nvPr/>
        </p:nvSpPr>
        <p:spPr>
          <a:xfrm>
            <a:off x="5028480" y="-23760"/>
            <a:ext cx="4056120" cy="6913440"/>
          </a:xfrm>
          <a:prstGeom prst="rect">
            <a:avLst/>
          </a:prstGeom>
          <a:solidFill>
            <a:srgbClr val="F5F5F5"/>
          </a:solidFill>
          <a:ln w="15840">
            <a:solidFill>
              <a:srgbClr val="74A51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2" name="Rectangle 56"/>
          <p:cNvSpPr/>
          <p:nvPr/>
        </p:nvSpPr>
        <p:spPr>
          <a:xfrm>
            <a:off x="5125319" y="-23760"/>
            <a:ext cx="3864239" cy="687600"/>
          </a:xfrm>
          <a:prstGeom prst="rect">
            <a:avLst/>
          </a:prstGeom>
          <a:solidFill>
            <a:srgbClr val="71685A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3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4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77B374-ECA6-4173-B592-1DFF926BE78F}" type="slidenum">
              <a:t>‹#›</a:t>
            </a:fld>
            <a:endParaRPr lang="en-US"/>
          </a:p>
        </p:txBody>
      </p:sp>
      <p:sp>
        <p:nvSpPr>
          <p:cNvPr id="45" name="Rectangle 57"/>
          <p:cNvSpPr/>
          <p:nvPr/>
        </p:nvSpPr>
        <p:spPr>
          <a:xfrm>
            <a:off x="998280" y="663480"/>
            <a:ext cx="3927240" cy="6226199"/>
          </a:xfrm>
          <a:prstGeom prst="rect">
            <a:avLst/>
          </a:prstGeom>
          <a:solidFill>
            <a:srgbClr val="FFFFFF"/>
          </a:solidFill>
          <a:ln w="3240">
            <a:solidFill>
              <a:srgbClr val="00000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6" name="Content Placeholder 2"/>
          <p:cNvSpPr txBox="1">
            <a:spLocks noGrp="1"/>
          </p:cNvSpPr>
          <p:nvPr>
            <p:ph type="title"/>
          </p:nvPr>
        </p:nvSpPr>
        <p:spPr>
          <a:xfrm>
            <a:off x="1263240" y="944280"/>
            <a:ext cx="3407040" cy="5677560"/>
          </a:xfrm>
        </p:spPr>
        <p:txBody>
          <a:bodyPr anchor="t"/>
          <a:lstStyle>
            <a:lvl1pPr marL="378000" indent="-302400">
              <a:spcBef>
                <a:spcPts val="601"/>
              </a:spcBef>
              <a:buClr>
                <a:srgbClr val="94C600"/>
              </a:buClr>
              <a:buSzPct val="76000"/>
              <a:buFont typeface="Wingdings 2" pitchFamily="18"/>
              <a:buChar char=""/>
              <a:defRPr sz="2600">
                <a:solidFill>
                  <a:srgbClr val="3E3D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7" name="Rectangle 60"/>
          <p:cNvSpPr/>
          <p:nvPr/>
        </p:nvSpPr>
        <p:spPr>
          <a:xfrm>
            <a:off x="5127120" y="6711120"/>
            <a:ext cx="3864239" cy="90000"/>
          </a:xfrm>
          <a:prstGeom prst="rect">
            <a:avLst/>
          </a:prstGeom>
          <a:solidFill>
            <a:srgbClr val="94C600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5117039" y="6310440"/>
            <a:ext cx="3851640" cy="4024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9" name="Title 1"/>
          <p:cNvSpPr txBox="1">
            <a:spLocks noGrp="1"/>
          </p:cNvSpPr>
          <p:nvPr>
            <p:ph type="title" idx="4294967295"/>
          </p:nvPr>
        </p:nvSpPr>
        <p:spPr>
          <a:xfrm>
            <a:off x="5225400" y="2929319"/>
            <a:ext cx="3643199" cy="1612800"/>
          </a:xfrm>
        </p:spPr>
        <p:txBody>
          <a:bodyPr/>
          <a:lstStyle>
            <a:lvl1pPr>
              <a:defRPr sz="31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" name="Text Placeholder 3"/>
          <p:cNvSpPr txBox="1">
            <a:spLocks noGrp="1"/>
          </p:cNvSpPr>
          <p:nvPr>
            <p:ph type="body" idx="2"/>
          </p:nvPr>
        </p:nvSpPr>
        <p:spPr>
          <a:xfrm>
            <a:off x="5221800" y="4560120"/>
            <a:ext cx="3636720" cy="167328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42424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48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-421748" y="0"/>
            <a:ext cx="10950006" cy="7559640"/>
            <a:chOff x="-421748" y="0"/>
            <a:chExt cx="10950006" cy="7559640"/>
          </a:xfrm>
        </p:grpSpPr>
        <p:grpSp>
          <p:nvGrpSpPr>
            <p:cNvPr id="3" name="Group 44"/>
            <p:cNvGrpSpPr/>
            <p:nvPr/>
          </p:nvGrpSpPr>
          <p:grpSpPr>
            <a:xfrm>
              <a:off x="0" y="0"/>
              <a:ext cx="10080720" cy="7559640"/>
              <a:chOff x="0" y="0"/>
              <a:chExt cx="10080720" cy="75596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0"/>
                <a:ext cx="2771999" cy="7559640"/>
                <a:chOff x="0" y="0"/>
                <a:chExt cx="2771999" cy="7559640"/>
              </a:xfrm>
            </p:grpSpPr>
            <p:sp>
              <p:nvSpPr>
                <p:cNvPr id="5" name="Rectangle 86"/>
                <p:cNvSpPr/>
                <p:nvPr/>
              </p:nvSpPr>
              <p:spPr>
                <a:xfrm>
                  <a:off x="1007999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6" name="Rectangle 2"/>
                <p:cNvSpPr/>
                <p:nvPr/>
              </p:nvSpPr>
              <p:spPr>
                <a:xfrm>
                  <a:off x="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7" name="Rectangle 3"/>
                <p:cNvSpPr/>
                <p:nvPr/>
              </p:nvSpPr>
              <p:spPr>
                <a:xfrm>
                  <a:off x="2520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8" name="Group 5"/>
              <p:cNvGrpSpPr/>
              <p:nvPr/>
            </p:nvGrpSpPr>
            <p:grpSpPr>
              <a:xfrm>
                <a:off x="466200" y="0"/>
                <a:ext cx="2772000" cy="7559640"/>
                <a:chOff x="466200" y="0"/>
                <a:chExt cx="2772000" cy="7559640"/>
              </a:xfrm>
            </p:grpSpPr>
            <p:sp>
              <p:nvSpPr>
                <p:cNvPr id="9" name="Rectangle 83"/>
                <p:cNvSpPr/>
                <p:nvPr/>
              </p:nvSpPr>
              <p:spPr>
                <a:xfrm>
                  <a:off x="147420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0" name="Rectangle 84"/>
                <p:cNvSpPr/>
                <p:nvPr/>
              </p:nvSpPr>
              <p:spPr>
                <a:xfrm>
                  <a:off x="46620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1" name="Rectangle 85"/>
                <p:cNvSpPr/>
                <p:nvPr/>
              </p:nvSpPr>
              <p:spPr>
                <a:xfrm>
                  <a:off x="71820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7308720" y="0"/>
                <a:ext cx="2772000" cy="7559640"/>
                <a:chOff x="7308720" y="0"/>
                <a:chExt cx="2772000" cy="7559640"/>
              </a:xfrm>
            </p:grpSpPr>
            <p:sp>
              <p:nvSpPr>
                <p:cNvPr id="13" name="Rectangle 80"/>
                <p:cNvSpPr/>
                <p:nvPr/>
              </p:nvSpPr>
              <p:spPr>
                <a:xfrm rot="10800000">
                  <a:off x="730872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4" name="Rectangle 81"/>
                <p:cNvSpPr/>
                <p:nvPr/>
              </p:nvSpPr>
              <p:spPr>
                <a:xfrm rot="10800000">
                  <a:off x="9576721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5" name="Rectangle 82"/>
                <p:cNvSpPr/>
                <p:nvPr/>
              </p:nvSpPr>
              <p:spPr>
                <a:xfrm rot="10800000">
                  <a:off x="8988841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sp>
            <p:nvSpPr>
              <p:cNvPr id="16" name="Rectangle 77"/>
              <p:cNvSpPr/>
              <p:nvPr/>
            </p:nvSpPr>
            <p:spPr>
              <a:xfrm>
                <a:off x="4200120" y="0"/>
                <a:ext cx="310823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7" name="Rectangle 78"/>
              <p:cNvSpPr/>
              <p:nvPr/>
            </p:nvSpPr>
            <p:spPr>
              <a:xfrm>
                <a:off x="3192120" y="0"/>
                <a:ext cx="50399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8" name="Rectangle 79"/>
              <p:cNvSpPr/>
              <p:nvPr/>
            </p:nvSpPr>
            <p:spPr>
              <a:xfrm>
                <a:off x="3444120" y="0"/>
                <a:ext cx="83987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</p:grpSp>
        <p:sp>
          <p:nvSpPr>
            <p:cNvPr id="19" name="Freeform 45"/>
            <p:cNvSpPr/>
            <p:nvPr/>
          </p:nvSpPr>
          <p:spPr>
            <a:xfrm>
              <a:off x="-12960" y="5550480"/>
              <a:ext cx="10080720" cy="1296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175655"/>
                <a:gd name="f8" fmla="val 1116279"/>
                <a:gd name="f9" fmla="val 493815"/>
                <a:gd name="f10" fmla="val 1145967"/>
                <a:gd name="f11" fmla="val 987631"/>
                <a:gd name="f12" fmla="val 1674420"/>
                <a:gd name="f13" fmla="val 1163780"/>
                <a:gd name="f14" fmla="val 2361209"/>
                <a:gd name="f15" fmla="val 1151905"/>
                <a:gd name="f16" fmla="val 3204358"/>
                <a:gd name="f17" fmla="val 1138050"/>
                <a:gd name="f18" fmla="val 4120737"/>
                <a:gd name="f19" fmla="val 1045027"/>
                <a:gd name="f20" fmla="val 5037116"/>
                <a:gd name="f21" fmla="val 952004"/>
                <a:gd name="f22" fmla="val 6335486"/>
                <a:gd name="f23" fmla="val 779811"/>
                <a:gd name="f24" fmla="val 7172696"/>
                <a:gd name="f25" fmla="val 605640"/>
                <a:gd name="f26" fmla="val 8009907"/>
                <a:gd name="f27" fmla="val 431469"/>
                <a:gd name="f28" fmla="val 8866910"/>
                <a:gd name="f29" fmla="val 154379"/>
                <a:gd name="f30" fmla="+- 0 0 0"/>
                <a:gd name="f31" fmla="*/ f3 1 9144000"/>
                <a:gd name="f32" fmla="*/ f4 1 1175655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144000"/>
                <a:gd name="f41" fmla="*/ f37 1 1175655"/>
                <a:gd name="f42" fmla="*/ 0 f38 1"/>
                <a:gd name="f43" fmla="*/ 1674420 f38 1"/>
                <a:gd name="f44" fmla="*/ 4120737 f38 1"/>
                <a:gd name="f45" fmla="*/ 7172696 f38 1"/>
                <a:gd name="f46" fmla="*/ 9144000 f38 1"/>
                <a:gd name="f47" fmla="*/ 1116279 f37 1"/>
                <a:gd name="f48" fmla="*/ 1163780 f37 1"/>
                <a:gd name="f49" fmla="*/ 1045027 f37 1"/>
                <a:gd name="f50" fmla="*/ 605640 f37 1"/>
                <a:gd name="f51" fmla="*/ 0 f37 1"/>
                <a:gd name="f52" fmla="+- f39 0 f1"/>
                <a:gd name="f53" fmla="*/ f42 1 9144000"/>
                <a:gd name="f54" fmla="*/ f43 1 9144000"/>
                <a:gd name="f55" fmla="*/ f44 1 9144000"/>
                <a:gd name="f56" fmla="*/ f45 1 9144000"/>
                <a:gd name="f57" fmla="*/ f46 1 9144000"/>
                <a:gd name="f58" fmla="*/ f47 1 1175655"/>
                <a:gd name="f59" fmla="*/ f48 1 1175655"/>
                <a:gd name="f60" fmla="*/ f49 1 1175655"/>
                <a:gd name="f61" fmla="*/ f50 1 1175655"/>
                <a:gd name="f62" fmla="*/ f51 1 117565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8 1 f41"/>
                <a:gd name="f69" fmla="*/ f54 1 f40"/>
                <a:gd name="f70" fmla="*/ f59 1 f41"/>
                <a:gd name="f71" fmla="*/ f55 1 f40"/>
                <a:gd name="f72" fmla="*/ f60 1 f41"/>
                <a:gd name="f73" fmla="*/ f56 1 f40"/>
                <a:gd name="f74" fmla="*/ f61 1 f41"/>
                <a:gd name="f75" fmla="*/ f57 1 f40"/>
                <a:gd name="f76" fmla="*/ f62 1 f41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2 1"/>
                <a:gd name="f89" fmla="*/ f75 f31 1"/>
                <a:gd name="f90" fmla="*/ f7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8"/>
                </a:cxn>
                <a:cxn ang="f52">
                  <a:pos x="f89" y="f90"/>
                </a:cxn>
              </a:cxnLst>
              <a:rect l="f77" t="f80" r="f78" b="f79"/>
              <a:pathLst>
                <a:path w="9144000" h="1175655">
                  <a:moveTo>
                    <a:pt x="f5" y="f8"/>
                  </a:moveTo>
                  <a:cubicBezTo>
                    <a:pt x="f9" y="f10"/>
                    <a:pt x="f11" y="f7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5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0" name="Freeform 46"/>
            <p:cNvSpPr/>
            <p:nvPr/>
          </p:nvSpPr>
          <p:spPr>
            <a:xfrm>
              <a:off x="-12960" y="3822479"/>
              <a:ext cx="10080720" cy="981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890650"/>
                <a:gd name="f8" fmla="val 263236"/>
                <a:gd name="f9" fmla="val 751114"/>
                <a:gd name="f10" fmla="val 526472"/>
                <a:gd name="f11" fmla="val 611579"/>
                <a:gd name="f12" fmla="val 1045028"/>
                <a:gd name="f13" fmla="val 475013"/>
                <a:gd name="f14" fmla="val 1563584"/>
                <a:gd name="f15" fmla="val 338447"/>
                <a:gd name="f16" fmla="val 2299855"/>
                <a:gd name="f17" fmla="val 138545"/>
                <a:gd name="f18" fmla="val 3111335"/>
                <a:gd name="f19" fmla="val 71252"/>
                <a:gd name="f20" fmla="val 3922815"/>
                <a:gd name="f21" fmla="val 3959"/>
                <a:gd name="f22" fmla="val 4908467"/>
                <a:gd name="f23" fmla="val 5913911"/>
                <a:gd name="f24" fmla="val 6919355"/>
                <a:gd name="f25" fmla="val 142504"/>
                <a:gd name="f26" fmla="val 8595756"/>
                <a:gd name="f27" fmla="val 427512"/>
                <a:gd name="f28" fmla="val 498764"/>
                <a:gd name="f29" fmla="+- 0 0 0"/>
                <a:gd name="f30" fmla="*/ f3 1 9144000"/>
                <a:gd name="f31" fmla="*/ f4 1 89065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9144000"/>
                <a:gd name="f40" fmla="*/ f36 1 890650"/>
                <a:gd name="f41" fmla="*/ 0 f37 1"/>
                <a:gd name="f42" fmla="*/ 890650 f36 1"/>
                <a:gd name="f43" fmla="*/ 1045028 f37 1"/>
                <a:gd name="f44" fmla="*/ 475013 f36 1"/>
                <a:gd name="f45" fmla="*/ 3111335 f37 1"/>
                <a:gd name="f46" fmla="*/ 71252 f36 1"/>
                <a:gd name="f47" fmla="*/ 5913911 f37 1"/>
                <a:gd name="f48" fmla="*/ 9144000 f37 1"/>
                <a:gd name="f49" fmla="*/ 498764 f36 1"/>
                <a:gd name="f50" fmla="+- f38 0 f1"/>
                <a:gd name="f51" fmla="*/ f41 1 9144000"/>
                <a:gd name="f52" fmla="*/ f42 1 890650"/>
                <a:gd name="f53" fmla="*/ f43 1 9144000"/>
                <a:gd name="f54" fmla="*/ f44 1 890650"/>
                <a:gd name="f55" fmla="*/ f45 1 9144000"/>
                <a:gd name="f56" fmla="*/ f46 1 890650"/>
                <a:gd name="f57" fmla="*/ f47 1 9144000"/>
                <a:gd name="f58" fmla="*/ f48 1 9144000"/>
                <a:gd name="f59" fmla="*/ f49 1 890650"/>
                <a:gd name="f60" fmla="*/ f32 1 f39"/>
                <a:gd name="f61" fmla="*/ f33 1 f39"/>
                <a:gd name="f62" fmla="*/ f32 1 f40"/>
                <a:gd name="f63" fmla="*/ f34 1 f40"/>
                <a:gd name="f64" fmla="*/ f51 1 f39"/>
                <a:gd name="f65" fmla="*/ f52 1 f40"/>
                <a:gd name="f66" fmla="*/ f53 1 f39"/>
                <a:gd name="f67" fmla="*/ f54 1 f40"/>
                <a:gd name="f68" fmla="*/ f55 1 f39"/>
                <a:gd name="f69" fmla="*/ f56 1 f40"/>
                <a:gd name="f70" fmla="*/ f57 1 f39"/>
                <a:gd name="f71" fmla="*/ f58 1 f39"/>
                <a:gd name="f72" fmla="*/ f59 1 f40"/>
                <a:gd name="f73" fmla="*/ f60 f30 1"/>
                <a:gd name="f74" fmla="*/ f61 f30 1"/>
                <a:gd name="f75" fmla="*/ f63 f31 1"/>
                <a:gd name="f76" fmla="*/ f62 f31 1"/>
                <a:gd name="f77" fmla="*/ f64 f30 1"/>
                <a:gd name="f78" fmla="*/ f65 f31 1"/>
                <a:gd name="f79" fmla="*/ f66 f30 1"/>
                <a:gd name="f80" fmla="*/ f67 f31 1"/>
                <a:gd name="f81" fmla="*/ f68 f30 1"/>
                <a:gd name="f82" fmla="*/ f69 f31 1"/>
                <a:gd name="f83" fmla="*/ f70 f30 1"/>
                <a:gd name="f84" fmla="*/ f71 f30 1"/>
                <a:gd name="f85" fmla="*/ f7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77" y="f78"/>
                </a:cxn>
                <a:cxn ang="f50">
                  <a:pos x="f79" y="f80"/>
                </a:cxn>
                <a:cxn ang="f50">
                  <a:pos x="f81" y="f82"/>
                </a:cxn>
                <a:cxn ang="f50">
                  <a:pos x="f83" y="f82"/>
                </a:cxn>
                <a:cxn ang="f50">
                  <a:pos x="f84" y="f85"/>
                </a:cxn>
              </a:cxnLst>
              <a:rect l="f73" t="f76" r="f74" b="f75"/>
              <a:pathLst>
                <a:path w="9144000" h="890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5"/>
                    <a:pt x="f23" y="f19"/>
                  </a:cubicBezTo>
                  <a:cubicBezTo>
                    <a:pt x="f24" y="f25"/>
                    <a:pt x="f26" y="f27"/>
                    <a:pt x="f6" y="f28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1" name="Freeform 47"/>
            <p:cNvSpPr/>
            <p:nvPr/>
          </p:nvSpPr>
          <p:spPr>
            <a:xfrm>
              <a:off x="-26280" y="6217919"/>
              <a:ext cx="3312359" cy="1335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4457"/>
                <a:gd name="f7" fmla="val 1211283"/>
                <a:gd name="f8" fmla="val 1103415"/>
                <a:gd name="f9" fmla="val 501732"/>
                <a:gd name="f10" fmla="val 2206831"/>
                <a:gd name="f11" fmla="val 1003465"/>
                <a:gd name="f12" fmla="+- 0 0 0"/>
                <a:gd name="f13" fmla="*/ f3 1 3004457"/>
                <a:gd name="f14" fmla="*/ f4 1 1211283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004457"/>
                <a:gd name="f23" fmla="*/ f19 1 1211283"/>
                <a:gd name="f24" fmla="*/ 0 f20 1"/>
                <a:gd name="f25" fmla="*/ 0 f19 1"/>
                <a:gd name="f26" fmla="*/ 3004457 f20 1"/>
                <a:gd name="f27" fmla="*/ 1211283 f19 1"/>
                <a:gd name="f28" fmla="+- f21 0 f1"/>
                <a:gd name="f29" fmla="*/ f24 1 3004457"/>
                <a:gd name="f30" fmla="*/ f25 1 1211283"/>
                <a:gd name="f31" fmla="*/ f26 1 3004457"/>
                <a:gd name="f32" fmla="*/ f27 1 1211283"/>
                <a:gd name="f33" fmla="*/ f15 1 f22"/>
                <a:gd name="f34" fmla="*/ f16 1 f22"/>
                <a:gd name="f35" fmla="*/ f15 1 f23"/>
                <a:gd name="f36" fmla="*/ f17 1 f23"/>
                <a:gd name="f37" fmla="*/ f29 1 f22"/>
                <a:gd name="f38" fmla="*/ f30 1 f23"/>
                <a:gd name="f39" fmla="*/ f31 1 f22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3 1"/>
                <a:gd name="f48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</a:cxnLst>
              <a:rect l="f41" t="f44" r="f42" b="f43"/>
              <a:pathLst>
                <a:path w="3004457" h="1211283">
                  <a:moveTo>
                    <a:pt x="f5" y="f5"/>
                  </a:moveTo>
                  <a:cubicBezTo>
                    <a:pt x="f8" y="f9"/>
                    <a:pt x="f10" y="f11"/>
                    <a:pt x="f6" y="f7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2" name="Freeform 48"/>
            <p:cNvSpPr/>
            <p:nvPr/>
          </p:nvSpPr>
          <p:spPr>
            <a:xfrm>
              <a:off x="-12960" y="5825160"/>
              <a:ext cx="10080720" cy="1629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478478"/>
                <a:gd name="f8" fmla="val 285997"/>
                <a:gd name="f9" fmla="val 99951"/>
                <a:gd name="f10" fmla="val 571995"/>
                <a:gd name="f11" fmla="val 199902"/>
                <a:gd name="f12" fmla="val 1104405"/>
                <a:gd name="f13" fmla="val 344385"/>
                <a:gd name="f14" fmla="val 1636815"/>
                <a:gd name="f15" fmla="val 488868"/>
                <a:gd name="f16" fmla="val 2432462"/>
                <a:gd name="f17" fmla="val 710541"/>
                <a:gd name="f18" fmla="val 3194462"/>
                <a:gd name="f19" fmla="val 866899"/>
                <a:gd name="f20" fmla="val 3956462"/>
                <a:gd name="f21" fmla="val 1023258"/>
                <a:gd name="f22" fmla="val 4920343"/>
                <a:gd name="f23" fmla="val 1185554"/>
                <a:gd name="f24" fmla="val 5676405"/>
                <a:gd name="f25" fmla="val 1282536"/>
                <a:gd name="f26" fmla="val 6432467"/>
                <a:gd name="f27" fmla="val 1379518"/>
                <a:gd name="f28" fmla="val 7247906"/>
                <a:gd name="f29" fmla="val 1419102"/>
                <a:gd name="f30" fmla="val 7730836"/>
                <a:gd name="f31" fmla="val 1448790"/>
                <a:gd name="f32" fmla="val 8213766"/>
                <a:gd name="f33" fmla="val 8338457"/>
                <a:gd name="f34" fmla="val 1464623"/>
                <a:gd name="f35" fmla="val 8573984"/>
                <a:gd name="f36" fmla="val 1460665"/>
                <a:gd name="f37" fmla="val 8809511"/>
                <a:gd name="f38" fmla="val 1456707"/>
                <a:gd name="f39" fmla="val 8976755"/>
                <a:gd name="f40" fmla="val 1440873"/>
                <a:gd name="f41" fmla="val 1425039"/>
                <a:gd name="f42" fmla="+- 0 0 0"/>
                <a:gd name="f43" fmla="*/ f3 1 9144000"/>
                <a:gd name="f44" fmla="*/ f4 1 1478478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9144000"/>
                <a:gd name="f53" fmla="*/ f49 1 1478478"/>
                <a:gd name="f54" fmla="*/ 0 f50 1"/>
                <a:gd name="f55" fmla="*/ 0 f49 1"/>
                <a:gd name="f56" fmla="*/ 1104405 f50 1"/>
                <a:gd name="f57" fmla="*/ 344385 f49 1"/>
                <a:gd name="f58" fmla="*/ 3194462 f50 1"/>
                <a:gd name="f59" fmla="*/ 866899 f49 1"/>
                <a:gd name="f60" fmla="*/ 5676405 f50 1"/>
                <a:gd name="f61" fmla="*/ 1282536 f49 1"/>
                <a:gd name="f62" fmla="*/ 7730836 f50 1"/>
                <a:gd name="f63" fmla="*/ 1448790 f49 1"/>
                <a:gd name="f64" fmla="*/ 8573984 f50 1"/>
                <a:gd name="f65" fmla="*/ 1460665 f49 1"/>
                <a:gd name="f66" fmla="*/ 9144000 f50 1"/>
                <a:gd name="f67" fmla="*/ 1425039 f49 1"/>
                <a:gd name="f68" fmla="+- f51 0 f1"/>
                <a:gd name="f69" fmla="*/ f54 1 9144000"/>
                <a:gd name="f70" fmla="*/ f55 1 1478478"/>
                <a:gd name="f71" fmla="*/ f56 1 9144000"/>
                <a:gd name="f72" fmla="*/ f57 1 1478478"/>
                <a:gd name="f73" fmla="*/ f58 1 9144000"/>
                <a:gd name="f74" fmla="*/ f59 1 1478478"/>
                <a:gd name="f75" fmla="*/ f60 1 9144000"/>
                <a:gd name="f76" fmla="*/ f61 1 1478478"/>
                <a:gd name="f77" fmla="*/ f62 1 9144000"/>
                <a:gd name="f78" fmla="*/ f63 1 1478478"/>
                <a:gd name="f79" fmla="*/ f64 1 9144000"/>
                <a:gd name="f80" fmla="*/ f65 1 1478478"/>
                <a:gd name="f81" fmla="*/ f66 1 9144000"/>
                <a:gd name="f82" fmla="*/ f67 1 1478478"/>
                <a:gd name="f83" fmla="*/ f45 1 f52"/>
                <a:gd name="f84" fmla="*/ f46 1 f52"/>
                <a:gd name="f85" fmla="*/ f45 1 f53"/>
                <a:gd name="f86" fmla="*/ f47 1 f53"/>
                <a:gd name="f87" fmla="*/ f69 1 f52"/>
                <a:gd name="f88" fmla="*/ f70 1 f53"/>
                <a:gd name="f89" fmla="*/ f71 1 f52"/>
                <a:gd name="f90" fmla="*/ f72 1 f53"/>
                <a:gd name="f91" fmla="*/ f73 1 f52"/>
                <a:gd name="f92" fmla="*/ f74 1 f53"/>
                <a:gd name="f93" fmla="*/ f75 1 f52"/>
                <a:gd name="f94" fmla="*/ f76 1 f53"/>
                <a:gd name="f95" fmla="*/ f77 1 f52"/>
                <a:gd name="f96" fmla="*/ f78 1 f53"/>
                <a:gd name="f97" fmla="*/ f79 1 f52"/>
                <a:gd name="f98" fmla="*/ f80 1 f53"/>
                <a:gd name="f99" fmla="*/ f81 1 f52"/>
                <a:gd name="f100" fmla="*/ f82 1 f53"/>
                <a:gd name="f101" fmla="*/ f83 f43 1"/>
                <a:gd name="f102" fmla="*/ f84 f43 1"/>
                <a:gd name="f103" fmla="*/ f86 f44 1"/>
                <a:gd name="f104" fmla="*/ f85 f44 1"/>
                <a:gd name="f105" fmla="*/ f87 f43 1"/>
                <a:gd name="f106" fmla="*/ f88 f44 1"/>
                <a:gd name="f107" fmla="*/ f89 f43 1"/>
                <a:gd name="f108" fmla="*/ f90 f44 1"/>
                <a:gd name="f109" fmla="*/ f91 f43 1"/>
                <a:gd name="f110" fmla="*/ f92 f44 1"/>
                <a:gd name="f111" fmla="*/ f93 f43 1"/>
                <a:gd name="f112" fmla="*/ f94 f44 1"/>
                <a:gd name="f113" fmla="*/ f95 f43 1"/>
                <a:gd name="f114" fmla="*/ f96 f44 1"/>
                <a:gd name="f115" fmla="*/ f97 f43 1"/>
                <a:gd name="f116" fmla="*/ f98 f44 1"/>
                <a:gd name="f117" fmla="*/ f99 f43 1"/>
                <a:gd name="f118" fmla="*/ f100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05" y="f106"/>
                </a:cxn>
                <a:cxn ang="f68">
                  <a:pos x="f107" y="f108"/>
                </a:cxn>
                <a:cxn ang="f68">
                  <a:pos x="f109" y="f110"/>
                </a:cxn>
                <a:cxn ang="f68">
                  <a:pos x="f111" y="f112"/>
                </a:cxn>
                <a:cxn ang="f68">
                  <a:pos x="f113" y="f114"/>
                </a:cxn>
                <a:cxn ang="f68">
                  <a:pos x="f115" y="f116"/>
                </a:cxn>
                <a:cxn ang="f68">
                  <a:pos x="f117" y="f118"/>
                </a:cxn>
              </a:cxnLst>
              <a:rect l="f101" t="f104" r="f102" b="f103"/>
              <a:pathLst>
                <a:path w="9144000" h="1478478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7"/>
                    <a:pt x="f33" y="f34"/>
                    <a:pt x="f35" y="f36"/>
                  </a:cubicBezTo>
                  <a:cubicBezTo>
                    <a:pt x="f37" y="f38"/>
                    <a:pt x="f39" y="f40"/>
                    <a:pt x="f6" y="f41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3" name="Freeform 49"/>
            <p:cNvSpPr/>
            <p:nvPr/>
          </p:nvSpPr>
          <p:spPr>
            <a:xfrm>
              <a:off x="2356560" y="5657039"/>
              <a:ext cx="7697880" cy="189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82691"/>
                <a:gd name="f7" fmla="val 1719942"/>
                <a:gd name="f8" fmla="val 162296"/>
                <a:gd name="f9" fmla="val 1536864"/>
                <a:gd name="f10" fmla="val 324592"/>
                <a:gd name="f11" fmla="val 1353787"/>
                <a:gd name="f12" fmla="val 546265"/>
                <a:gd name="f13" fmla="val 1185553"/>
                <a:gd name="f14" fmla="val 767938"/>
                <a:gd name="f15" fmla="val 1017319"/>
                <a:gd name="f16" fmla="val 1074718"/>
                <a:gd name="f17" fmla="val 835231"/>
                <a:gd name="f18" fmla="val 1330037"/>
                <a:gd name="f19" fmla="val 710540"/>
                <a:gd name="f20" fmla="val 1585356"/>
                <a:gd name="f21" fmla="val 585849"/>
                <a:gd name="f22" fmla="val 1741715"/>
                <a:gd name="f23" fmla="val 530430"/>
                <a:gd name="f24" fmla="val 2078182"/>
                <a:gd name="f25" fmla="val 437407"/>
                <a:gd name="f26" fmla="val 2414649"/>
                <a:gd name="f27" fmla="val 344384"/>
                <a:gd name="f28" fmla="val 3028208"/>
                <a:gd name="f29" fmla="val 213755"/>
                <a:gd name="f30" fmla="val 3348842"/>
                <a:gd name="f31" fmla="val 152399"/>
                <a:gd name="f32" fmla="val 3669476"/>
                <a:gd name="f33" fmla="val 91043"/>
                <a:gd name="f34" fmla="val 3718957"/>
                <a:gd name="f35" fmla="val 93022"/>
                <a:gd name="f36" fmla="val 4001985"/>
                <a:gd name="f37" fmla="val 69272"/>
                <a:gd name="f38" fmla="val 4285013"/>
                <a:gd name="f39" fmla="val 45522"/>
                <a:gd name="f40" fmla="val 4732317"/>
                <a:gd name="f41" fmla="val 19792"/>
                <a:gd name="f42" fmla="val 5047013"/>
                <a:gd name="f43" fmla="val 9896"/>
                <a:gd name="f44" fmla="val 5361709"/>
                <a:gd name="f45" fmla="val 5890161"/>
                <a:gd name="f46" fmla="val 6495803"/>
                <a:gd name="f47" fmla="val 6664037"/>
                <a:gd name="f48" fmla="val 13854"/>
                <a:gd name="f49" fmla="val 6818416"/>
                <a:gd name="f50" fmla="val 27708"/>
                <a:gd name="f51" fmla="val 6899564"/>
                <a:gd name="f52" fmla="val 33646"/>
                <a:gd name="f53" fmla="val 6980712"/>
                <a:gd name="f54" fmla="val 39584"/>
                <a:gd name="f55" fmla="val 6953003"/>
                <a:gd name="f56" fmla="val 37605"/>
                <a:gd name="f57" fmla="+- 0 0 0"/>
                <a:gd name="f58" fmla="*/ f3 1 6982691"/>
                <a:gd name="f59" fmla="*/ f4 1 1719942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6982691"/>
                <a:gd name="f68" fmla="*/ f64 1 1719942"/>
                <a:gd name="f69" fmla="*/ 0 f65 1"/>
                <a:gd name="f70" fmla="*/ 1719942 f64 1"/>
                <a:gd name="f71" fmla="*/ 546265 f65 1"/>
                <a:gd name="f72" fmla="*/ 1185553 f64 1"/>
                <a:gd name="f73" fmla="*/ 1330037 f65 1"/>
                <a:gd name="f74" fmla="*/ 710540 f64 1"/>
                <a:gd name="f75" fmla="*/ 2078182 f65 1"/>
                <a:gd name="f76" fmla="*/ 437407 f64 1"/>
                <a:gd name="f77" fmla="*/ 3348842 f65 1"/>
                <a:gd name="f78" fmla="*/ 152399 f64 1"/>
                <a:gd name="f79" fmla="*/ 4001985 f65 1"/>
                <a:gd name="f80" fmla="*/ 69272 f64 1"/>
                <a:gd name="f81" fmla="*/ 5047013 f65 1"/>
                <a:gd name="f82" fmla="*/ 9896 f64 1"/>
                <a:gd name="f83" fmla="*/ 5890161 f65 1"/>
                <a:gd name="f84" fmla="*/ 6495803 f65 1"/>
                <a:gd name="f85" fmla="*/ 6899564 f65 1"/>
                <a:gd name="f86" fmla="*/ 33646 f64 1"/>
                <a:gd name="f87" fmla="*/ 6982691 f65 1"/>
                <a:gd name="f88" fmla="*/ 45522 f64 1"/>
                <a:gd name="f89" fmla="+- f66 0 f1"/>
                <a:gd name="f90" fmla="*/ f69 1 6982691"/>
                <a:gd name="f91" fmla="*/ f70 1 1719942"/>
                <a:gd name="f92" fmla="*/ f71 1 6982691"/>
                <a:gd name="f93" fmla="*/ f72 1 1719942"/>
                <a:gd name="f94" fmla="*/ f73 1 6982691"/>
                <a:gd name="f95" fmla="*/ f74 1 1719942"/>
                <a:gd name="f96" fmla="*/ f75 1 6982691"/>
                <a:gd name="f97" fmla="*/ f76 1 1719942"/>
                <a:gd name="f98" fmla="*/ f77 1 6982691"/>
                <a:gd name="f99" fmla="*/ f78 1 1719942"/>
                <a:gd name="f100" fmla="*/ f79 1 6982691"/>
                <a:gd name="f101" fmla="*/ f80 1 1719942"/>
                <a:gd name="f102" fmla="*/ f81 1 6982691"/>
                <a:gd name="f103" fmla="*/ f82 1 1719942"/>
                <a:gd name="f104" fmla="*/ f83 1 6982691"/>
                <a:gd name="f105" fmla="*/ f84 1 6982691"/>
                <a:gd name="f106" fmla="*/ f85 1 6982691"/>
                <a:gd name="f107" fmla="*/ f86 1 1719942"/>
                <a:gd name="f108" fmla="*/ f87 1 6982691"/>
                <a:gd name="f109" fmla="*/ f88 1 1719942"/>
                <a:gd name="f110" fmla="*/ f60 1 f67"/>
                <a:gd name="f111" fmla="*/ f61 1 f67"/>
                <a:gd name="f112" fmla="*/ f60 1 f68"/>
                <a:gd name="f113" fmla="*/ f62 1 f68"/>
                <a:gd name="f114" fmla="*/ f90 1 f67"/>
                <a:gd name="f115" fmla="*/ f91 1 f68"/>
                <a:gd name="f116" fmla="*/ f92 1 f67"/>
                <a:gd name="f117" fmla="*/ f93 1 f68"/>
                <a:gd name="f118" fmla="*/ f94 1 f67"/>
                <a:gd name="f119" fmla="*/ f95 1 f68"/>
                <a:gd name="f120" fmla="*/ f96 1 f67"/>
                <a:gd name="f121" fmla="*/ f97 1 f68"/>
                <a:gd name="f122" fmla="*/ f98 1 f67"/>
                <a:gd name="f123" fmla="*/ f99 1 f68"/>
                <a:gd name="f124" fmla="*/ f100 1 f67"/>
                <a:gd name="f125" fmla="*/ f101 1 f68"/>
                <a:gd name="f126" fmla="*/ f102 1 f67"/>
                <a:gd name="f127" fmla="*/ f103 1 f68"/>
                <a:gd name="f128" fmla="*/ f104 1 f67"/>
                <a:gd name="f129" fmla="*/ f105 1 f67"/>
                <a:gd name="f130" fmla="*/ f106 1 f67"/>
                <a:gd name="f131" fmla="*/ f107 1 f68"/>
                <a:gd name="f132" fmla="*/ f108 1 f67"/>
                <a:gd name="f133" fmla="*/ f109 1 f68"/>
                <a:gd name="f134" fmla="*/ f110 f58 1"/>
                <a:gd name="f135" fmla="*/ f111 f58 1"/>
                <a:gd name="f136" fmla="*/ f113 f59 1"/>
                <a:gd name="f137" fmla="*/ f112 f59 1"/>
                <a:gd name="f138" fmla="*/ f114 f58 1"/>
                <a:gd name="f139" fmla="*/ f115 f59 1"/>
                <a:gd name="f140" fmla="*/ f116 f58 1"/>
                <a:gd name="f141" fmla="*/ f117 f59 1"/>
                <a:gd name="f142" fmla="*/ f118 f58 1"/>
                <a:gd name="f143" fmla="*/ f119 f59 1"/>
                <a:gd name="f144" fmla="*/ f120 f58 1"/>
                <a:gd name="f145" fmla="*/ f121 f59 1"/>
                <a:gd name="f146" fmla="*/ f122 f58 1"/>
                <a:gd name="f147" fmla="*/ f123 f59 1"/>
                <a:gd name="f148" fmla="*/ f124 f58 1"/>
                <a:gd name="f149" fmla="*/ f125 f59 1"/>
                <a:gd name="f150" fmla="*/ f126 f58 1"/>
                <a:gd name="f151" fmla="*/ f127 f59 1"/>
                <a:gd name="f152" fmla="*/ f128 f58 1"/>
                <a:gd name="f153" fmla="*/ f129 f58 1"/>
                <a:gd name="f154" fmla="*/ f130 f58 1"/>
                <a:gd name="f155" fmla="*/ f131 f59 1"/>
                <a:gd name="f156" fmla="*/ f132 f58 1"/>
                <a:gd name="f157" fmla="*/ f133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42" y="f143"/>
                </a:cxn>
                <a:cxn ang="f89">
                  <a:pos x="f144" y="f145"/>
                </a:cxn>
                <a:cxn ang="f89">
                  <a:pos x="f146" y="f147"/>
                </a:cxn>
                <a:cxn ang="f89">
                  <a:pos x="f148" y="f149"/>
                </a:cxn>
                <a:cxn ang="f89">
                  <a:pos x="f150" y="f151"/>
                </a:cxn>
                <a:cxn ang="f89">
                  <a:pos x="f152" y="f151"/>
                </a:cxn>
                <a:cxn ang="f89">
                  <a:pos x="f153" y="f151"/>
                </a:cxn>
                <a:cxn ang="f89">
                  <a:pos x="f154" y="f155"/>
                </a:cxn>
                <a:cxn ang="f89">
                  <a:pos x="f156" y="f157"/>
                </a:cxn>
              </a:cxnLst>
              <a:rect l="f134" t="f137" r="f135" b="f136"/>
              <a:pathLst>
                <a:path w="6982691" h="1719942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5"/>
                    <a:pt x="f45" y="f43"/>
                    <a:pt x="f45" y="f43"/>
                  </a:cubicBezTo>
                  <a:lnTo>
                    <a:pt x="f46" y="f43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6" y="f39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4" name="Hexagon 50"/>
            <p:cNvSpPr/>
            <p:nvPr/>
          </p:nvSpPr>
          <p:spPr>
            <a:xfrm rot="1800000">
              <a:off x="330290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5" name="Hexagon 51"/>
            <p:cNvSpPr/>
            <p:nvPr/>
          </p:nvSpPr>
          <p:spPr>
            <a:xfrm rot="1800000">
              <a:off x="410102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6" name="Hexagon 59"/>
            <p:cNvSpPr/>
            <p:nvPr/>
          </p:nvSpPr>
          <p:spPr>
            <a:xfrm rot="1800000">
              <a:off x="4111468" y="175544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7" name="Hexagon 60"/>
            <p:cNvSpPr/>
            <p:nvPr/>
          </p:nvSpPr>
          <p:spPr>
            <a:xfrm rot="1800000">
              <a:off x="3282027" y="3590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8" name="Hexagon 61"/>
            <p:cNvSpPr/>
            <p:nvPr/>
          </p:nvSpPr>
          <p:spPr>
            <a:xfrm rot="1800000">
              <a:off x="4920028" y="5934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9" name="Freeform 62"/>
            <p:cNvSpPr/>
            <p:nvPr/>
          </p:nvSpPr>
          <p:spPr>
            <a:xfrm rot="1800000">
              <a:off x="-421748" y="4631395"/>
              <a:ext cx="13906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1499"/>
                <a:gd name="f7" fmla="val 1388236"/>
                <a:gd name="f8" fmla="val 105098"/>
                <a:gd name="f9" fmla="val 56357"/>
                <a:gd name="f10" fmla="val 865241"/>
                <a:gd name="f11" fmla="val 694118"/>
                <a:gd name="f12" fmla="val 744578"/>
                <a:gd name="f13" fmla="val 1387893"/>
                <a:gd name="f14" fmla="+- 0 0 0"/>
                <a:gd name="f15" fmla="*/ f3 1 1261499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61499"/>
                <a:gd name="f25" fmla="*/ f21 1 1388236"/>
                <a:gd name="f26" fmla="*/ 694118 f21 1"/>
                <a:gd name="f27" fmla="*/ 0 f21 1"/>
                <a:gd name="f28" fmla="*/ 1388236 f21 1"/>
                <a:gd name="f29" fmla="*/ 0 f22 1"/>
                <a:gd name="f30" fmla="*/ 105098 f21 1"/>
                <a:gd name="f31" fmla="*/ 56357 f22 1"/>
                <a:gd name="f32" fmla="*/ 865241 f22 1"/>
                <a:gd name="f33" fmla="*/ 1261499 f22 1"/>
                <a:gd name="f34" fmla="*/ 744578 f22 1"/>
                <a:gd name="f35" fmla="*/ 1387893 f21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261499"/>
                <a:gd name="f41" fmla="*/ f30 1 1388236"/>
                <a:gd name="f42" fmla="*/ f31 1 1261499"/>
                <a:gd name="f43" fmla="*/ f32 1 1261499"/>
                <a:gd name="f44" fmla="*/ f33 1 1261499"/>
                <a:gd name="f45" fmla="*/ f34 1 1261499"/>
                <a:gd name="f46" fmla="*/ f35 1 1388236"/>
                <a:gd name="f47" fmla="*/ f17 1 f24"/>
                <a:gd name="f48" fmla="*/ f18 1 f24"/>
                <a:gd name="f49" fmla="*/ f17 1 f25"/>
                <a:gd name="f50" fmla="*/ f19 1 f25"/>
                <a:gd name="f51" fmla="*/ f40 1 f24"/>
                <a:gd name="f52" fmla="*/ f41 1 f25"/>
                <a:gd name="f53" fmla="*/ f42 1 f24"/>
                <a:gd name="f54" fmla="*/ f38 1 f25"/>
                <a:gd name="f55" fmla="*/ f43 1 f24"/>
                <a:gd name="f56" fmla="*/ f44 1 f24"/>
                <a:gd name="f57" fmla="*/ f37 1 f25"/>
                <a:gd name="f58" fmla="*/ f39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5 1"/>
                <a:gd name="f71" fmla="*/ f57 f16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68"/>
                </a:cxn>
                <a:cxn ang="f36">
                  <a:pos x="f70" y="f71"/>
                </a:cxn>
                <a:cxn ang="f36">
                  <a:pos x="f69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261499" h="1388236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6" y="f11"/>
                  </a:lnTo>
                  <a:lnTo>
                    <a:pt x="f10" y="f7"/>
                  </a:lnTo>
                  <a:lnTo>
                    <a:pt x="f12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0" name="Hexagon 63"/>
            <p:cNvSpPr/>
            <p:nvPr/>
          </p:nvSpPr>
          <p:spPr>
            <a:xfrm rot="1800000">
              <a:off x="26908" y="5955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1" name="Hexagon 64"/>
            <p:cNvSpPr/>
            <p:nvPr/>
          </p:nvSpPr>
          <p:spPr>
            <a:xfrm rot="1800000">
              <a:off x="58228" y="31414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2" name="Hexagon 65"/>
            <p:cNvSpPr/>
            <p:nvPr/>
          </p:nvSpPr>
          <p:spPr>
            <a:xfrm rot="1800000">
              <a:off x="85634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3" name="Hexagon 66"/>
            <p:cNvSpPr/>
            <p:nvPr/>
          </p:nvSpPr>
          <p:spPr>
            <a:xfrm rot="1800000">
              <a:off x="1664908" y="59656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4" name="Hexagon 67"/>
            <p:cNvSpPr/>
            <p:nvPr/>
          </p:nvSpPr>
          <p:spPr>
            <a:xfrm rot="1800000">
              <a:off x="168578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5" name="Hexagon 68"/>
            <p:cNvSpPr/>
            <p:nvPr/>
          </p:nvSpPr>
          <p:spPr>
            <a:xfrm rot="1800000">
              <a:off x="877228" y="172376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6" name="Hexagon 69"/>
            <p:cNvSpPr/>
            <p:nvPr/>
          </p:nvSpPr>
          <p:spPr>
            <a:xfrm rot="1800000">
              <a:off x="7503388" y="4569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7" name="Hexagon 70"/>
            <p:cNvSpPr/>
            <p:nvPr/>
          </p:nvSpPr>
          <p:spPr>
            <a:xfrm rot="1800000">
              <a:off x="8322388" y="597608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8" name="Hexagon 71"/>
            <p:cNvSpPr/>
            <p:nvPr/>
          </p:nvSpPr>
          <p:spPr>
            <a:xfrm rot="1800000">
              <a:off x="8322388" y="3162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9" name="Freeform 72"/>
            <p:cNvSpPr/>
            <p:nvPr/>
          </p:nvSpPr>
          <p:spPr>
            <a:xfrm rot="1800000">
              <a:off x="9157378" y="4470565"/>
              <a:ext cx="13708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3407"/>
                <a:gd name="f7" fmla="val 1388236"/>
                <a:gd name="f8" fmla="val 694118"/>
                <a:gd name="f9" fmla="val 396258"/>
                <a:gd name="f10" fmla="val 474029"/>
                <a:gd name="f11" fmla="val 4016"/>
                <a:gd name="f12" fmla="val 1325983"/>
                <a:gd name="f13" fmla="val 1205142"/>
                <a:gd name="f14" fmla="+- 0 0 0"/>
                <a:gd name="f15" fmla="*/ f3 1 1243407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3407"/>
                <a:gd name="f25" fmla="*/ f21 1 1388236"/>
                <a:gd name="f26" fmla="*/ 694118 f21 1"/>
                <a:gd name="f27" fmla="*/ 0 f21 1"/>
                <a:gd name="f28" fmla="*/ 1388236 f21 1"/>
                <a:gd name="f29" fmla="*/ 4016 f21 1"/>
                <a:gd name="f30" fmla="*/ 0 f22 1"/>
                <a:gd name="f31" fmla="*/ 396258 f22 1"/>
                <a:gd name="f32" fmla="*/ 474029 f22 1"/>
                <a:gd name="f33" fmla="*/ 1243407 f22 1"/>
                <a:gd name="f34" fmla="*/ 1325983 f21 1"/>
                <a:gd name="f35" fmla="*/ 1205142 f22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388236"/>
                <a:gd name="f41" fmla="*/ f30 1 1243407"/>
                <a:gd name="f42" fmla="*/ f31 1 1243407"/>
                <a:gd name="f43" fmla="*/ f32 1 1243407"/>
                <a:gd name="f44" fmla="*/ f33 1 1243407"/>
                <a:gd name="f45" fmla="*/ f34 1 1388236"/>
                <a:gd name="f46" fmla="*/ f35 1 1243407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40 1 f25"/>
                <a:gd name="f57" fmla="*/ f44 1 f24"/>
                <a:gd name="f58" fmla="*/ f45 1 f25"/>
                <a:gd name="f59" fmla="*/ f46 1 f24"/>
                <a:gd name="f60" fmla="*/ f39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3407" h="1388236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40" name="Freeform 73"/>
            <p:cNvSpPr/>
            <p:nvPr/>
          </p:nvSpPr>
          <p:spPr>
            <a:xfrm rot="1800000">
              <a:off x="9157679" y="1666027"/>
              <a:ext cx="1369080" cy="153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1871"/>
                <a:gd name="f7" fmla="val 1388822"/>
                <a:gd name="f8" fmla="val 694704"/>
                <a:gd name="f9" fmla="val 396258"/>
                <a:gd name="f10" fmla="val 586"/>
                <a:gd name="f11" fmla="val 482002"/>
                <a:gd name="f12" fmla="val 1323912"/>
                <a:gd name="f13" fmla="val 1205142"/>
                <a:gd name="f14" fmla="+- 0 0 0"/>
                <a:gd name="f15" fmla="*/ f3 1 1241871"/>
                <a:gd name="f16" fmla="*/ f4 1 138882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1871"/>
                <a:gd name="f25" fmla="*/ f21 1 1388822"/>
                <a:gd name="f26" fmla="*/ 694704 f21 1"/>
                <a:gd name="f27" fmla="*/ 586 f21 1"/>
                <a:gd name="f28" fmla="*/ 0 f21 1"/>
                <a:gd name="f29" fmla="*/ 1388822 f21 1"/>
                <a:gd name="f30" fmla="*/ 0 f22 1"/>
                <a:gd name="f31" fmla="*/ 396258 f22 1"/>
                <a:gd name="f32" fmla="*/ 482002 f22 1"/>
                <a:gd name="f33" fmla="*/ 1241871 f22 1"/>
                <a:gd name="f34" fmla="*/ 1323912 f21 1"/>
                <a:gd name="f35" fmla="*/ 1205142 f22 1"/>
                <a:gd name="f36" fmla="+- f23 0 f1"/>
                <a:gd name="f37" fmla="*/ f26 1 1388822"/>
                <a:gd name="f38" fmla="*/ f27 1 1388822"/>
                <a:gd name="f39" fmla="*/ f28 1 1388822"/>
                <a:gd name="f40" fmla="*/ f29 1 1388822"/>
                <a:gd name="f41" fmla="*/ f30 1 1241871"/>
                <a:gd name="f42" fmla="*/ f31 1 1241871"/>
                <a:gd name="f43" fmla="*/ f32 1 1241871"/>
                <a:gd name="f44" fmla="*/ f33 1 1241871"/>
                <a:gd name="f45" fmla="*/ f34 1 1388822"/>
                <a:gd name="f46" fmla="*/ f35 1 1241871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39 1 f25"/>
                <a:gd name="f57" fmla="*/ f44 1 f24"/>
                <a:gd name="f58" fmla="*/ f45 1 f25"/>
                <a:gd name="f59" fmla="*/ f46 1 f24"/>
                <a:gd name="f60" fmla="*/ f40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1871" h="1388822">
                  <a:moveTo>
                    <a:pt x="f5" y="f8"/>
                  </a:moveTo>
                  <a:lnTo>
                    <a:pt x="f9" y="f10"/>
                  </a:lnTo>
                  <a:lnTo>
                    <a:pt x="f11" y="f5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</p:grpSp>
      <p:sp>
        <p:nvSpPr>
          <p:cNvPr id="41" name="Rectangle 93"/>
          <p:cNvSpPr/>
          <p:nvPr/>
        </p:nvSpPr>
        <p:spPr>
          <a:xfrm>
            <a:off x="5028480" y="-23760"/>
            <a:ext cx="4056120" cy="6913440"/>
          </a:xfrm>
          <a:prstGeom prst="rect">
            <a:avLst/>
          </a:prstGeom>
          <a:solidFill>
            <a:srgbClr val="F5F5F5"/>
          </a:solidFill>
          <a:ln w="15840">
            <a:solidFill>
              <a:srgbClr val="74A51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2" name="Rectangle 100"/>
          <p:cNvSpPr/>
          <p:nvPr/>
        </p:nvSpPr>
        <p:spPr>
          <a:xfrm>
            <a:off x="5125319" y="-23760"/>
            <a:ext cx="3864239" cy="687600"/>
          </a:xfrm>
          <a:prstGeom prst="rect">
            <a:avLst/>
          </a:prstGeom>
          <a:solidFill>
            <a:srgbClr val="71685A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3" name="Rectangle 101"/>
          <p:cNvSpPr/>
          <p:nvPr/>
        </p:nvSpPr>
        <p:spPr>
          <a:xfrm>
            <a:off x="998280" y="663480"/>
            <a:ext cx="3927240" cy="6226199"/>
          </a:xfrm>
          <a:prstGeom prst="rect">
            <a:avLst/>
          </a:prstGeom>
          <a:solidFill>
            <a:srgbClr val="FFFFFF"/>
          </a:solidFill>
          <a:ln w="3240">
            <a:solidFill>
              <a:srgbClr val="1F1F16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4" name="Rectangle 104"/>
          <p:cNvSpPr/>
          <p:nvPr/>
        </p:nvSpPr>
        <p:spPr>
          <a:xfrm>
            <a:off x="5127120" y="6711120"/>
            <a:ext cx="3864239" cy="90000"/>
          </a:xfrm>
          <a:prstGeom prst="rect">
            <a:avLst/>
          </a:prstGeom>
          <a:solidFill>
            <a:srgbClr val="94C600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5" name="Title 1"/>
          <p:cNvSpPr txBox="1">
            <a:spLocks noGrp="1"/>
          </p:cNvSpPr>
          <p:nvPr>
            <p:ph type="title"/>
          </p:nvPr>
        </p:nvSpPr>
        <p:spPr>
          <a:xfrm>
            <a:off x="5219280" y="2933279"/>
            <a:ext cx="3639240" cy="1612800"/>
          </a:xfrm>
        </p:spPr>
        <p:txBody>
          <a:bodyPr/>
          <a:lstStyle>
            <a:lvl1pPr>
              <a:defRPr sz="31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" name="Picture Placeholder 2"/>
          <p:cNvSpPr txBox="1">
            <a:spLocks noGrp="1"/>
          </p:cNvSpPr>
          <p:nvPr>
            <p:ph type="title" idx="4294967295"/>
          </p:nvPr>
        </p:nvSpPr>
        <p:spPr>
          <a:xfrm>
            <a:off x="1108080" y="764640"/>
            <a:ext cx="3703679" cy="6027479"/>
          </a:xfrm>
        </p:spPr>
        <p:txBody>
          <a:bodyPr anchor="t"/>
          <a:lstStyle>
            <a:lvl1pPr>
              <a:spcBef>
                <a:spcPts val="799"/>
              </a:spcBef>
              <a:defRPr sz="35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7" name="Text Placeholder 3"/>
          <p:cNvSpPr txBox="1">
            <a:spLocks noGrp="1"/>
          </p:cNvSpPr>
          <p:nvPr>
            <p:ph type="body" idx="2"/>
          </p:nvPr>
        </p:nvSpPr>
        <p:spPr>
          <a:xfrm>
            <a:off x="5219640" y="4555800"/>
            <a:ext cx="3638519" cy="167507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42424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9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5117039" y="6310440"/>
            <a:ext cx="3851640" cy="4024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0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2D984-9A76-4597-A0CB-DAF4175EA0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7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BA5615-1DD9-437A-8F58-17AC4F4BBC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9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08360" y="1135440"/>
            <a:ext cx="1636560" cy="5269319"/>
          </a:xfrm>
        </p:spPr>
        <p:txBody>
          <a:bodyPr vert="eaVert" anchor="t" anchorCtr="1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161360" y="1135440"/>
            <a:ext cx="5979240" cy="526931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F10AFB-7553-4B5C-954C-AB54E5188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03280" y="1768320"/>
            <a:ext cx="4459320" cy="49896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8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5114879" y="1768320"/>
            <a:ext cx="4460760" cy="49896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8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CFDCC8-744A-40DE-B09C-A4F26064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719" y="303120"/>
            <a:ext cx="9072720" cy="12589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719" y="1692360"/>
            <a:ext cx="4452840" cy="70488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504719" y="2397240"/>
            <a:ext cx="4452840" cy="43560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4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360" y="1692360"/>
            <a:ext cx="4456080" cy="70488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type="title" idx="4294967295"/>
          </p:nvPr>
        </p:nvSpPr>
        <p:spPr>
          <a:xfrm>
            <a:off x="5121360" y="2397240"/>
            <a:ext cx="4456080" cy="43560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4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C95BDE-9142-43FC-8415-C20B552A09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00D267-7AE2-4515-A818-2924423FD9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5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CFD48-4104-44FB-A569-C94A6FF26D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719" y="301680"/>
            <a:ext cx="3316320" cy="127944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2000" b="1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3941640" y="301680"/>
            <a:ext cx="5635800" cy="645156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3200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719" y="1581119"/>
            <a:ext cx="3316320" cy="517212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54D9A0-FAAF-4BB7-A28A-4E8D7B5CBC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1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00" y="5291279"/>
            <a:ext cx="6048360" cy="62532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2000" b="1" spc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title" idx="4294967295"/>
          </p:nvPr>
        </p:nvSpPr>
        <p:spPr>
          <a:xfrm>
            <a:off x="1976400" y="674640"/>
            <a:ext cx="6048360" cy="4537080"/>
          </a:xfrm>
        </p:spPr>
        <p:txBody>
          <a:bodyPr anchor="t" anchorCtr="0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00" y="5916600"/>
            <a:ext cx="6048360" cy="8874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44F7C0-6345-4D0A-BAF9-9586607380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E35C389-E0D8-4892-9BE5-578AAFEB6B7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en-US" sz="4400" b="0" i="0" u="none" strike="noStrike" kern="1200">
          <a:ln>
            <a:noFill/>
          </a:ln>
          <a:latin typeface="Arial" pitchFamily="18"/>
          <a:ea typeface="Lucida Sans Unicode" pitchFamily="2"/>
          <a:cs typeface="Mangal" pitchFamily="2"/>
        </a:defRPr>
      </a:lvl1pPr>
    </p:titleStyle>
    <p:bodyStyle>
      <a:lvl1pPr marL="432000" marR="0" lvl="0" indent="-324000" rtl="0" hangingPunct="0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en-US" sz="3200" b="0" i="0" u="none" strike="noStrike" kern="1200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1pPr>
      <a:lvl2pPr marL="864000" marR="0" lvl="1" indent="-324000" rtl="0" hangingPunct="1">
        <a:lnSpc>
          <a:spcPct val="100000"/>
        </a:lnSpc>
        <a:spcBef>
          <a:spcPts val="0"/>
        </a:spcBef>
        <a:spcAft>
          <a:spcPts val="1134"/>
        </a:spcAft>
        <a:buSzPct val="75000"/>
        <a:buFont typeface="StarSymbol"/>
        <a:buChar char="–"/>
        <a:tabLst/>
        <a:defRPr lang="en-US" sz="2800" b="0" i="0" u="none" strike="noStrike" kern="1200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2pPr>
      <a:lvl3pPr marL="1296000" marR="0" lvl="2" indent="-288000" rtl="0" hangingPunct="1">
        <a:lnSpc>
          <a:spcPct val="10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en-US" sz="2400" b="0" i="0" u="none" strike="noStrike" kern="1200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3pPr>
      <a:lvl4pPr marL="1728000" marR="0" lvl="3" indent="-216000" rtl="0" hangingPunct="1">
        <a:lnSpc>
          <a:spcPct val="100000"/>
        </a:lnSpc>
        <a:spcBef>
          <a:spcPts val="0"/>
        </a:spcBef>
        <a:spcAft>
          <a:spcPts val="564"/>
        </a:spcAft>
        <a:buSzPct val="75000"/>
        <a:buFont typeface="StarSymbol"/>
        <a:buChar char="–"/>
        <a:tabLst/>
        <a:defRPr lang="en-US" sz="2000" b="0" i="0" u="none" strike="noStrike" kern="1200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4pPr>
      <a:lvl5pPr marL="2160000" marR="0" lvl="4" indent="-216000" rtl="0" hangingPunct="1">
        <a:lnSpc>
          <a:spcPct val="10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en-US" sz="2000" b="0" i="0" u="none" strike="noStrike" kern="1200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740879" y="11700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088280" y="2224080"/>
            <a:ext cx="8477280" cy="47627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937279" y="6251399"/>
            <a:ext cx="1969200" cy="1057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en-US" sz="4400" b="0" i="0" u="none" strike="noStrike" kern="1200">
          <a:ln>
            <a:noFill/>
          </a:ln>
          <a:latin typeface="Arial" pitchFamily="18"/>
          <a:ea typeface="Lucida Sans Unicode" pitchFamily="2"/>
          <a:cs typeface="Mangal" pitchFamily="2"/>
        </a:defRPr>
      </a:lvl1pPr>
    </p:titleStyle>
    <p:bodyStyle>
      <a:lvl1pPr marL="503999" marR="0" lvl="0" indent="-432000" algn="l" rtl="0" hangingPunct="0">
        <a:lnSpc>
          <a:spcPct val="100000"/>
        </a:lnSpc>
        <a:spcBef>
          <a:spcPts val="0"/>
        </a:spcBef>
        <a:spcAft>
          <a:spcPts val="0"/>
        </a:spcAft>
        <a:buClr>
          <a:srgbClr val="FF9966"/>
        </a:buClr>
        <a:buSzPct val="75000"/>
        <a:buFont typeface="StarSymbol"/>
        <a:buChar char="➲"/>
        <a:tabLst/>
        <a:defRPr lang="en-US" sz="2400" b="0" i="0" u="none" strike="noStrike" kern="0" spc="0" baseline="0">
          <a:solidFill>
            <a:srgbClr val="E6E6E6"/>
          </a:solidFill>
          <a:latin typeface="Albany" pitchFamily="34"/>
          <a:ea typeface="Lucida Sans Unicode" pitchFamily="2"/>
          <a:cs typeface="Tahoma" pitchFamily="2"/>
        </a:defRPr>
      </a:lvl1pPr>
      <a:lvl2pPr marL="792000" marR="0" lvl="1" indent="-432000" algn="l" rtl="0" hangingPunct="1">
        <a:lnSpc>
          <a:spcPct val="100000"/>
        </a:lnSpc>
        <a:spcBef>
          <a:spcPts val="0"/>
        </a:spcBef>
        <a:spcAft>
          <a:spcPts val="0"/>
        </a:spcAft>
        <a:buClr>
          <a:srgbClr val="FF9966"/>
        </a:buClr>
        <a:buSzPct val="75000"/>
        <a:buFont typeface="StarSymbol"/>
        <a:buChar char="●"/>
        <a:tabLst/>
        <a:defRPr lang="en-US" sz="2800" b="0" i="0" u="none" strike="noStrike" kern="0" spc="0" baseline="0">
          <a:solidFill>
            <a:srgbClr val="E6E6E6"/>
          </a:solidFill>
          <a:latin typeface="Albany" pitchFamily="34"/>
          <a:ea typeface="Lucida Sans Unicode" pitchFamily="2"/>
          <a:cs typeface="Tahoma" pitchFamily="2"/>
        </a:defRPr>
      </a:lvl2pPr>
      <a:lvl3pPr marL="1080000" marR="0" lvl="2" indent="-432000" algn="l" rtl="0" hangingPunct="1">
        <a:lnSpc>
          <a:spcPct val="100000"/>
        </a:lnSpc>
        <a:spcBef>
          <a:spcPts val="0"/>
        </a:spcBef>
        <a:spcAft>
          <a:spcPts val="0"/>
        </a:spcAft>
        <a:buClr>
          <a:srgbClr val="FF9966"/>
        </a:buClr>
        <a:buSzPct val="75000"/>
        <a:buFont typeface="StarSymbol"/>
        <a:buChar char="●"/>
        <a:tabLst/>
        <a:defRPr lang="en-US" sz="2400" b="0" i="0" u="none" strike="noStrike" kern="0" spc="0" baseline="0">
          <a:solidFill>
            <a:srgbClr val="E6E6E6"/>
          </a:solidFill>
          <a:latin typeface="Albany" pitchFamily="34"/>
          <a:ea typeface="Lucida Sans Unicode" pitchFamily="2"/>
          <a:cs typeface="Tahoma" pitchFamily="2"/>
        </a:defRPr>
      </a:lvl3pPr>
      <a:lvl4pPr marL="1368000" marR="0" lvl="3" indent="-432000" algn="l" rtl="0" hangingPunct="1">
        <a:lnSpc>
          <a:spcPct val="100000"/>
        </a:lnSpc>
        <a:spcBef>
          <a:spcPts val="0"/>
        </a:spcBef>
        <a:spcAft>
          <a:spcPts val="0"/>
        </a:spcAft>
        <a:buClr>
          <a:srgbClr val="FF9966"/>
        </a:buClr>
        <a:buSzPct val="75000"/>
        <a:buFont typeface="StarSymbol"/>
        <a:buChar char="●"/>
        <a:tabLst/>
        <a:defRPr lang="en-US" sz="2000" b="0" i="0" u="none" strike="noStrike" kern="0" spc="0" baseline="0">
          <a:solidFill>
            <a:srgbClr val="E6E6E6"/>
          </a:solidFill>
          <a:latin typeface="Albany" pitchFamily="34"/>
          <a:ea typeface="Lucida Sans Unicode" pitchFamily="2"/>
          <a:cs typeface="Tahoma" pitchFamily="2"/>
        </a:defRPr>
      </a:lvl4pPr>
      <a:lvl5pPr marL="1655999" marR="0" lvl="4" indent="-432000" algn="l" rtl="0" hangingPunct="1">
        <a:lnSpc>
          <a:spcPct val="100000"/>
        </a:lnSpc>
        <a:spcBef>
          <a:spcPts val="0"/>
        </a:spcBef>
        <a:spcAft>
          <a:spcPts val="0"/>
        </a:spcAft>
        <a:buClr>
          <a:srgbClr val="FF9966"/>
        </a:buClr>
        <a:buSzPct val="75000"/>
        <a:buFont typeface="StarSymbol"/>
        <a:buChar char="●"/>
        <a:tabLst/>
        <a:defRPr lang="en-US" sz="2000" b="0" i="0" u="none" strike="noStrike" kern="0" spc="0" baseline="0">
          <a:solidFill>
            <a:srgbClr val="99CCFF"/>
          </a:solidFill>
          <a:latin typeface="Albany" pitchFamily="18"/>
          <a:ea typeface="Lucida Sans Unicode" pitchFamily="2"/>
          <a:cs typeface="Tahoma" pitchFamily="2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-336068" y="0"/>
            <a:ext cx="10950006" cy="7559640"/>
            <a:chOff x="-336068" y="0"/>
            <a:chExt cx="10950006" cy="7559640"/>
          </a:xfrm>
        </p:grpSpPr>
        <p:grpSp>
          <p:nvGrpSpPr>
            <p:cNvPr id="3" name="Group 44"/>
            <p:cNvGrpSpPr/>
            <p:nvPr/>
          </p:nvGrpSpPr>
          <p:grpSpPr>
            <a:xfrm>
              <a:off x="85680" y="0"/>
              <a:ext cx="10080360" cy="7559640"/>
              <a:chOff x="85680" y="0"/>
              <a:chExt cx="10080360" cy="75596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85680" y="0"/>
                <a:ext cx="2772000" cy="7559640"/>
                <a:chOff x="85680" y="0"/>
                <a:chExt cx="2772000" cy="7559640"/>
              </a:xfrm>
            </p:grpSpPr>
            <p:sp>
              <p:nvSpPr>
                <p:cNvPr id="5" name="Rectangle 112"/>
                <p:cNvSpPr/>
                <p:nvPr/>
              </p:nvSpPr>
              <p:spPr>
                <a:xfrm>
                  <a:off x="109368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6" name="Rectangle 2"/>
                <p:cNvSpPr/>
                <p:nvPr/>
              </p:nvSpPr>
              <p:spPr>
                <a:xfrm>
                  <a:off x="8568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7" name="Rectangle 3"/>
                <p:cNvSpPr/>
                <p:nvPr/>
              </p:nvSpPr>
              <p:spPr>
                <a:xfrm>
                  <a:off x="33768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8" name="Group 5"/>
              <p:cNvGrpSpPr/>
              <p:nvPr/>
            </p:nvGrpSpPr>
            <p:grpSpPr>
              <a:xfrm>
                <a:off x="551880" y="0"/>
                <a:ext cx="2772000" cy="7559640"/>
                <a:chOff x="551880" y="0"/>
                <a:chExt cx="2772000" cy="7559640"/>
              </a:xfrm>
            </p:grpSpPr>
            <p:sp>
              <p:nvSpPr>
                <p:cNvPr id="9" name="Rectangle 109"/>
                <p:cNvSpPr/>
                <p:nvPr/>
              </p:nvSpPr>
              <p:spPr>
                <a:xfrm>
                  <a:off x="155988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0" name="Rectangle 110"/>
                <p:cNvSpPr/>
                <p:nvPr/>
              </p:nvSpPr>
              <p:spPr>
                <a:xfrm>
                  <a:off x="551880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1" name="Rectangle 111"/>
                <p:cNvSpPr/>
                <p:nvPr/>
              </p:nvSpPr>
              <p:spPr>
                <a:xfrm>
                  <a:off x="803880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7394040" y="0"/>
                <a:ext cx="2772000" cy="7559640"/>
                <a:chOff x="7394040" y="0"/>
                <a:chExt cx="2772000" cy="7559640"/>
              </a:xfrm>
            </p:grpSpPr>
            <p:sp>
              <p:nvSpPr>
                <p:cNvPr id="13" name="Rectangle 106"/>
                <p:cNvSpPr/>
                <p:nvPr/>
              </p:nvSpPr>
              <p:spPr>
                <a:xfrm rot="10800000">
                  <a:off x="7394040" y="0"/>
                  <a:ext cx="1764000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4" name="Rectangle 107"/>
                <p:cNvSpPr/>
                <p:nvPr/>
              </p:nvSpPr>
              <p:spPr>
                <a:xfrm rot="10800000">
                  <a:off x="9662041" y="0"/>
                  <a:ext cx="50399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  <p:sp>
              <p:nvSpPr>
                <p:cNvPr id="15" name="Rectangle 108"/>
                <p:cNvSpPr/>
                <p:nvPr/>
              </p:nvSpPr>
              <p:spPr>
                <a:xfrm rot="10800000">
                  <a:off x="9074161" y="0"/>
                  <a:ext cx="839879" cy="7559640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Lucida Sans Unicode" pitchFamily="2"/>
                    <a:cs typeface="Mangal" pitchFamily="2"/>
                  </a:endParaRPr>
                </a:p>
              </p:txBody>
            </p:sp>
          </p:grpSp>
          <p:sp>
            <p:nvSpPr>
              <p:cNvPr id="16" name="Rectangle 103"/>
              <p:cNvSpPr/>
              <p:nvPr/>
            </p:nvSpPr>
            <p:spPr>
              <a:xfrm>
                <a:off x="4285800" y="0"/>
                <a:ext cx="310823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7" name="Rectangle 104"/>
              <p:cNvSpPr/>
              <p:nvPr/>
            </p:nvSpPr>
            <p:spPr>
              <a:xfrm>
                <a:off x="3277800" y="0"/>
                <a:ext cx="50399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  <p:sp>
            <p:nvSpPr>
              <p:cNvPr id="18" name="Rectangle 105"/>
              <p:cNvSpPr/>
              <p:nvPr/>
            </p:nvSpPr>
            <p:spPr>
              <a:xfrm>
                <a:off x="3529800" y="0"/>
                <a:ext cx="839879" cy="7559640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Lucida Sans Unicode" pitchFamily="2"/>
                  <a:cs typeface="Mangal" pitchFamily="2"/>
                </a:endParaRPr>
              </a:p>
            </p:txBody>
          </p:sp>
        </p:grpSp>
        <p:sp>
          <p:nvSpPr>
            <p:cNvPr id="19" name="Freeform 43"/>
            <p:cNvSpPr/>
            <p:nvPr/>
          </p:nvSpPr>
          <p:spPr>
            <a:xfrm>
              <a:off x="72360" y="5550480"/>
              <a:ext cx="10080720" cy="1296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175655"/>
                <a:gd name="f8" fmla="val 1116279"/>
                <a:gd name="f9" fmla="val 493815"/>
                <a:gd name="f10" fmla="val 1145967"/>
                <a:gd name="f11" fmla="val 987631"/>
                <a:gd name="f12" fmla="val 1674420"/>
                <a:gd name="f13" fmla="val 1163780"/>
                <a:gd name="f14" fmla="val 2361209"/>
                <a:gd name="f15" fmla="val 1151905"/>
                <a:gd name="f16" fmla="val 3204358"/>
                <a:gd name="f17" fmla="val 1138050"/>
                <a:gd name="f18" fmla="val 4120737"/>
                <a:gd name="f19" fmla="val 1045027"/>
                <a:gd name="f20" fmla="val 5037116"/>
                <a:gd name="f21" fmla="val 952004"/>
                <a:gd name="f22" fmla="val 6335486"/>
                <a:gd name="f23" fmla="val 779811"/>
                <a:gd name="f24" fmla="val 7172696"/>
                <a:gd name="f25" fmla="val 605640"/>
                <a:gd name="f26" fmla="val 8009907"/>
                <a:gd name="f27" fmla="val 431469"/>
                <a:gd name="f28" fmla="val 8866910"/>
                <a:gd name="f29" fmla="val 154379"/>
                <a:gd name="f30" fmla="+- 0 0 0"/>
                <a:gd name="f31" fmla="*/ f3 1 9144000"/>
                <a:gd name="f32" fmla="*/ f4 1 1175655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144000"/>
                <a:gd name="f41" fmla="*/ f37 1 1175655"/>
                <a:gd name="f42" fmla="*/ 0 f38 1"/>
                <a:gd name="f43" fmla="*/ 1674420 f38 1"/>
                <a:gd name="f44" fmla="*/ 4120737 f38 1"/>
                <a:gd name="f45" fmla="*/ 7172696 f38 1"/>
                <a:gd name="f46" fmla="*/ 9144000 f38 1"/>
                <a:gd name="f47" fmla="*/ 1116279 f37 1"/>
                <a:gd name="f48" fmla="*/ 1163780 f37 1"/>
                <a:gd name="f49" fmla="*/ 1045027 f37 1"/>
                <a:gd name="f50" fmla="*/ 605640 f37 1"/>
                <a:gd name="f51" fmla="*/ 0 f37 1"/>
                <a:gd name="f52" fmla="+- f39 0 f1"/>
                <a:gd name="f53" fmla="*/ f42 1 9144000"/>
                <a:gd name="f54" fmla="*/ f43 1 9144000"/>
                <a:gd name="f55" fmla="*/ f44 1 9144000"/>
                <a:gd name="f56" fmla="*/ f45 1 9144000"/>
                <a:gd name="f57" fmla="*/ f46 1 9144000"/>
                <a:gd name="f58" fmla="*/ f47 1 1175655"/>
                <a:gd name="f59" fmla="*/ f48 1 1175655"/>
                <a:gd name="f60" fmla="*/ f49 1 1175655"/>
                <a:gd name="f61" fmla="*/ f50 1 1175655"/>
                <a:gd name="f62" fmla="*/ f51 1 117565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8 1 f41"/>
                <a:gd name="f69" fmla="*/ f54 1 f40"/>
                <a:gd name="f70" fmla="*/ f59 1 f41"/>
                <a:gd name="f71" fmla="*/ f55 1 f40"/>
                <a:gd name="f72" fmla="*/ f60 1 f41"/>
                <a:gd name="f73" fmla="*/ f56 1 f40"/>
                <a:gd name="f74" fmla="*/ f61 1 f41"/>
                <a:gd name="f75" fmla="*/ f57 1 f40"/>
                <a:gd name="f76" fmla="*/ f62 1 f41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2 1"/>
                <a:gd name="f89" fmla="*/ f75 f31 1"/>
                <a:gd name="f90" fmla="*/ f7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8"/>
                </a:cxn>
                <a:cxn ang="f52">
                  <a:pos x="f89" y="f90"/>
                </a:cxn>
              </a:cxnLst>
              <a:rect l="f77" t="f80" r="f78" b="f79"/>
              <a:pathLst>
                <a:path w="9144000" h="1175655">
                  <a:moveTo>
                    <a:pt x="f5" y="f8"/>
                  </a:moveTo>
                  <a:cubicBezTo>
                    <a:pt x="f9" y="f10"/>
                    <a:pt x="f11" y="f7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5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0" name="Freeform 44"/>
            <p:cNvSpPr/>
            <p:nvPr/>
          </p:nvSpPr>
          <p:spPr>
            <a:xfrm>
              <a:off x="72360" y="3822479"/>
              <a:ext cx="10080720" cy="981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890650"/>
                <a:gd name="f8" fmla="val 263236"/>
                <a:gd name="f9" fmla="val 751114"/>
                <a:gd name="f10" fmla="val 526472"/>
                <a:gd name="f11" fmla="val 611579"/>
                <a:gd name="f12" fmla="val 1045028"/>
                <a:gd name="f13" fmla="val 475013"/>
                <a:gd name="f14" fmla="val 1563584"/>
                <a:gd name="f15" fmla="val 338447"/>
                <a:gd name="f16" fmla="val 2299855"/>
                <a:gd name="f17" fmla="val 138545"/>
                <a:gd name="f18" fmla="val 3111335"/>
                <a:gd name="f19" fmla="val 71252"/>
                <a:gd name="f20" fmla="val 3922815"/>
                <a:gd name="f21" fmla="val 3959"/>
                <a:gd name="f22" fmla="val 4908467"/>
                <a:gd name="f23" fmla="val 5913911"/>
                <a:gd name="f24" fmla="val 6919355"/>
                <a:gd name="f25" fmla="val 142504"/>
                <a:gd name="f26" fmla="val 8595756"/>
                <a:gd name="f27" fmla="val 427512"/>
                <a:gd name="f28" fmla="val 498764"/>
                <a:gd name="f29" fmla="+- 0 0 0"/>
                <a:gd name="f30" fmla="*/ f3 1 9144000"/>
                <a:gd name="f31" fmla="*/ f4 1 89065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9144000"/>
                <a:gd name="f40" fmla="*/ f36 1 890650"/>
                <a:gd name="f41" fmla="*/ 0 f37 1"/>
                <a:gd name="f42" fmla="*/ 890650 f36 1"/>
                <a:gd name="f43" fmla="*/ 1045028 f37 1"/>
                <a:gd name="f44" fmla="*/ 475013 f36 1"/>
                <a:gd name="f45" fmla="*/ 3111335 f37 1"/>
                <a:gd name="f46" fmla="*/ 71252 f36 1"/>
                <a:gd name="f47" fmla="*/ 5913911 f37 1"/>
                <a:gd name="f48" fmla="*/ 9144000 f37 1"/>
                <a:gd name="f49" fmla="*/ 498764 f36 1"/>
                <a:gd name="f50" fmla="+- f38 0 f1"/>
                <a:gd name="f51" fmla="*/ f41 1 9144000"/>
                <a:gd name="f52" fmla="*/ f42 1 890650"/>
                <a:gd name="f53" fmla="*/ f43 1 9144000"/>
                <a:gd name="f54" fmla="*/ f44 1 890650"/>
                <a:gd name="f55" fmla="*/ f45 1 9144000"/>
                <a:gd name="f56" fmla="*/ f46 1 890650"/>
                <a:gd name="f57" fmla="*/ f47 1 9144000"/>
                <a:gd name="f58" fmla="*/ f48 1 9144000"/>
                <a:gd name="f59" fmla="*/ f49 1 890650"/>
                <a:gd name="f60" fmla="*/ f32 1 f39"/>
                <a:gd name="f61" fmla="*/ f33 1 f39"/>
                <a:gd name="f62" fmla="*/ f32 1 f40"/>
                <a:gd name="f63" fmla="*/ f34 1 f40"/>
                <a:gd name="f64" fmla="*/ f51 1 f39"/>
                <a:gd name="f65" fmla="*/ f52 1 f40"/>
                <a:gd name="f66" fmla="*/ f53 1 f39"/>
                <a:gd name="f67" fmla="*/ f54 1 f40"/>
                <a:gd name="f68" fmla="*/ f55 1 f39"/>
                <a:gd name="f69" fmla="*/ f56 1 f40"/>
                <a:gd name="f70" fmla="*/ f57 1 f39"/>
                <a:gd name="f71" fmla="*/ f58 1 f39"/>
                <a:gd name="f72" fmla="*/ f59 1 f40"/>
                <a:gd name="f73" fmla="*/ f60 f30 1"/>
                <a:gd name="f74" fmla="*/ f61 f30 1"/>
                <a:gd name="f75" fmla="*/ f63 f31 1"/>
                <a:gd name="f76" fmla="*/ f62 f31 1"/>
                <a:gd name="f77" fmla="*/ f64 f30 1"/>
                <a:gd name="f78" fmla="*/ f65 f31 1"/>
                <a:gd name="f79" fmla="*/ f66 f30 1"/>
                <a:gd name="f80" fmla="*/ f67 f31 1"/>
                <a:gd name="f81" fmla="*/ f68 f30 1"/>
                <a:gd name="f82" fmla="*/ f69 f31 1"/>
                <a:gd name="f83" fmla="*/ f70 f30 1"/>
                <a:gd name="f84" fmla="*/ f71 f30 1"/>
                <a:gd name="f85" fmla="*/ f7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77" y="f78"/>
                </a:cxn>
                <a:cxn ang="f50">
                  <a:pos x="f79" y="f80"/>
                </a:cxn>
                <a:cxn ang="f50">
                  <a:pos x="f81" y="f82"/>
                </a:cxn>
                <a:cxn ang="f50">
                  <a:pos x="f83" y="f82"/>
                </a:cxn>
                <a:cxn ang="f50">
                  <a:pos x="f84" y="f85"/>
                </a:cxn>
              </a:cxnLst>
              <a:rect l="f73" t="f76" r="f74" b="f75"/>
              <a:pathLst>
                <a:path w="9144000" h="890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5"/>
                    <a:pt x="f23" y="f19"/>
                  </a:cubicBezTo>
                  <a:cubicBezTo>
                    <a:pt x="f24" y="f25"/>
                    <a:pt x="f26" y="f27"/>
                    <a:pt x="f6" y="f28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1" name="Freeform 45"/>
            <p:cNvSpPr/>
            <p:nvPr/>
          </p:nvSpPr>
          <p:spPr>
            <a:xfrm>
              <a:off x="59400" y="6217919"/>
              <a:ext cx="3312359" cy="1335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4457"/>
                <a:gd name="f7" fmla="val 1211283"/>
                <a:gd name="f8" fmla="val 1103415"/>
                <a:gd name="f9" fmla="val 501732"/>
                <a:gd name="f10" fmla="val 2206831"/>
                <a:gd name="f11" fmla="val 1003465"/>
                <a:gd name="f12" fmla="+- 0 0 0"/>
                <a:gd name="f13" fmla="*/ f3 1 3004457"/>
                <a:gd name="f14" fmla="*/ f4 1 1211283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004457"/>
                <a:gd name="f23" fmla="*/ f19 1 1211283"/>
                <a:gd name="f24" fmla="*/ 0 f20 1"/>
                <a:gd name="f25" fmla="*/ 0 f19 1"/>
                <a:gd name="f26" fmla="*/ 3004457 f20 1"/>
                <a:gd name="f27" fmla="*/ 1211283 f19 1"/>
                <a:gd name="f28" fmla="+- f21 0 f1"/>
                <a:gd name="f29" fmla="*/ f24 1 3004457"/>
                <a:gd name="f30" fmla="*/ f25 1 1211283"/>
                <a:gd name="f31" fmla="*/ f26 1 3004457"/>
                <a:gd name="f32" fmla="*/ f27 1 1211283"/>
                <a:gd name="f33" fmla="*/ f15 1 f22"/>
                <a:gd name="f34" fmla="*/ f16 1 f22"/>
                <a:gd name="f35" fmla="*/ f15 1 f23"/>
                <a:gd name="f36" fmla="*/ f17 1 f23"/>
                <a:gd name="f37" fmla="*/ f29 1 f22"/>
                <a:gd name="f38" fmla="*/ f30 1 f23"/>
                <a:gd name="f39" fmla="*/ f31 1 f22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3 1"/>
                <a:gd name="f48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</a:cxnLst>
              <a:rect l="f41" t="f44" r="f42" b="f43"/>
              <a:pathLst>
                <a:path w="3004457" h="1211283">
                  <a:moveTo>
                    <a:pt x="f5" y="f5"/>
                  </a:moveTo>
                  <a:cubicBezTo>
                    <a:pt x="f8" y="f9"/>
                    <a:pt x="f10" y="f11"/>
                    <a:pt x="f6" y="f7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2" name="Freeform 46"/>
            <p:cNvSpPr/>
            <p:nvPr/>
          </p:nvSpPr>
          <p:spPr>
            <a:xfrm>
              <a:off x="72360" y="5825160"/>
              <a:ext cx="10080720" cy="1629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44000"/>
                <a:gd name="f7" fmla="val 1478478"/>
                <a:gd name="f8" fmla="val 285997"/>
                <a:gd name="f9" fmla="val 99951"/>
                <a:gd name="f10" fmla="val 571995"/>
                <a:gd name="f11" fmla="val 199902"/>
                <a:gd name="f12" fmla="val 1104405"/>
                <a:gd name="f13" fmla="val 344385"/>
                <a:gd name="f14" fmla="val 1636815"/>
                <a:gd name="f15" fmla="val 488868"/>
                <a:gd name="f16" fmla="val 2432462"/>
                <a:gd name="f17" fmla="val 710541"/>
                <a:gd name="f18" fmla="val 3194462"/>
                <a:gd name="f19" fmla="val 866899"/>
                <a:gd name="f20" fmla="val 3956462"/>
                <a:gd name="f21" fmla="val 1023258"/>
                <a:gd name="f22" fmla="val 4920343"/>
                <a:gd name="f23" fmla="val 1185554"/>
                <a:gd name="f24" fmla="val 5676405"/>
                <a:gd name="f25" fmla="val 1282536"/>
                <a:gd name="f26" fmla="val 6432467"/>
                <a:gd name="f27" fmla="val 1379518"/>
                <a:gd name="f28" fmla="val 7247906"/>
                <a:gd name="f29" fmla="val 1419102"/>
                <a:gd name="f30" fmla="val 7730836"/>
                <a:gd name="f31" fmla="val 1448790"/>
                <a:gd name="f32" fmla="val 8213766"/>
                <a:gd name="f33" fmla="val 8338457"/>
                <a:gd name="f34" fmla="val 1464623"/>
                <a:gd name="f35" fmla="val 8573984"/>
                <a:gd name="f36" fmla="val 1460665"/>
                <a:gd name="f37" fmla="val 8809511"/>
                <a:gd name="f38" fmla="val 1456707"/>
                <a:gd name="f39" fmla="val 8976755"/>
                <a:gd name="f40" fmla="val 1440873"/>
                <a:gd name="f41" fmla="val 1425039"/>
                <a:gd name="f42" fmla="+- 0 0 0"/>
                <a:gd name="f43" fmla="*/ f3 1 9144000"/>
                <a:gd name="f44" fmla="*/ f4 1 1478478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9144000"/>
                <a:gd name="f53" fmla="*/ f49 1 1478478"/>
                <a:gd name="f54" fmla="*/ 0 f50 1"/>
                <a:gd name="f55" fmla="*/ 0 f49 1"/>
                <a:gd name="f56" fmla="*/ 1104405 f50 1"/>
                <a:gd name="f57" fmla="*/ 344385 f49 1"/>
                <a:gd name="f58" fmla="*/ 3194462 f50 1"/>
                <a:gd name="f59" fmla="*/ 866899 f49 1"/>
                <a:gd name="f60" fmla="*/ 5676405 f50 1"/>
                <a:gd name="f61" fmla="*/ 1282536 f49 1"/>
                <a:gd name="f62" fmla="*/ 7730836 f50 1"/>
                <a:gd name="f63" fmla="*/ 1448790 f49 1"/>
                <a:gd name="f64" fmla="*/ 8573984 f50 1"/>
                <a:gd name="f65" fmla="*/ 1460665 f49 1"/>
                <a:gd name="f66" fmla="*/ 9144000 f50 1"/>
                <a:gd name="f67" fmla="*/ 1425039 f49 1"/>
                <a:gd name="f68" fmla="+- f51 0 f1"/>
                <a:gd name="f69" fmla="*/ f54 1 9144000"/>
                <a:gd name="f70" fmla="*/ f55 1 1478478"/>
                <a:gd name="f71" fmla="*/ f56 1 9144000"/>
                <a:gd name="f72" fmla="*/ f57 1 1478478"/>
                <a:gd name="f73" fmla="*/ f58 1 9144000"/>
                <a:gd name="f74" fmla="*/ f59 1 1478478"/>
                <a:gd name="f75" fmla="*/ f60 1 9144000"/>
                <a:gd name="f76" fmla="*/ f61 1 1478478"/>
                <a:gd name="f77" fmla="*/ f62 1 9144000"/>
                <a:gd name="f78" fmla="*/ f63 1 1478478"/>
                <a:gd name="f79" fmla="*/ f64 1 9144000"/>
                <a:gd name="f80" fmla="*/ f65 1 1478478"/>
                <a:gd name="f81" fmla="*/ f66 1 9144000"/>
                <a:gd name="f82" fmla="*/ f67 1 1478478"/>
                <a:gd name="f83" fmla="*/ f45 1 f52"/>
                <a:gd name="f84" fmla="*/ f46 1 f52"/>
                <a:gd name="f85" fmla="*/ f45 1 f53"/>
                <a:gd name="f86" fmla="*/ f47 1 f53"/>
                <a:gd name="f87" fmla="*/ f69 1 f52"/>
                <a:gd name="f88" fmla="*/ f70 1 f53"/>
                <a:gd name="f89" fmla="*/ f71 1 f52"/>
                <a:gd name="f90" fmla="*/ f72 1 f53"/>
                <a:gd name="f91" fmla="*/ f73 1 f52"/>
                <a:gd name="f92" fmla="*/ f74 1 f53"/>
                <a:gd name="f93" fmla="*/ f75 1 f52"/>
                <a:gd name="f94" fmla="*/ f76 1 f53"/>
                <a:gd name="f95" fmla="*/ f77 1 f52"/>
                <a:gd name="f96" fmla="*/ f78 1 f53"/>
                <a:gd name="f97" fmla="*/ f79 1 f52"/>
                <a:gd name="f98" fmla="*/ f80 1 f53"/>
                <a:gd name="f99" fmla="*/ f81 1 f52"/>
                <a:gd name="f100" fmla="*/ f82 1 f53"/>
                <a:gd name="f101" fmla="*/ f83 f43 1"/>
                <a:gd name="f102" fmla="*/ f84 f43 1"/>
                <a:gd name="f103" fmla="*/ f86 f44 1"/>
                <a:gd name="f104" fmla="*/ f85 f44 1"/>
                <a:gd name="f105" fmla="*/ f87 f43 1"/>
                <a:gd name="f106" fmla="*/ f88 f44 1"/>
                <a:gd name="f107" fmla="*/ f89 f43 1"/>
                <a:gd name="f108" fmla="*/ f90 f44 1"/>
                <a:gd name="f109" fmla="*/ f91 f43 1"/>
                <a:gd name="f110" fmla="*/ f92 f44 1"/>
                <a:gd name="f111" fmla="*/ f93 f43 1"/>
                <a:gd name="f112" fmla="*/ f94 f44 1"/>
                <a:gd name="f113" fmla="*/ f95 f43 1"/>
                <a:gd name="f114" fmla="*/ f96 f44 1"/>
                <a:gd name="f115" fmla="*/ f97 f43 1"/>
                <a:gd name="f116" fmla="*/ f98 f44 1"/>
                <a:gd name="f117" fmla="*/ f99 f43 1"/>
                <a:gd name="f118" fmla="*/ f100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05" y="f106"/>
                </a:cxn>
                <a:cxn ang="f68">
                  <a:pos x="f107" y="f108"/>
                </a:cxn>
                <a:cxn ang="f68">
                  <a:pos x="f109" y="f110"/>
                </a:cxn>
                <a:cxn ang="f68">
                  <a:pos x="f111" y="f112"/>
                </a:cxn>
                <a:cxn ang="f68">
                  <a:pos x="f113" y="f114"/>
                </a:cxn>
                <a:cxn ang="f68">
                  <a:pos x="f115" y="f116"/>
                </a:cxn>
                <a:cxn ang="f68">
                  <a:pos x="f117" y="f118"/>
                </a:cxn>
              </a:cxnLst>
              <a:rect l="f101" t="f104" r="f102" b="f103"/>
              <a:pathLst>
                <a:path w="9144000" h="1478478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7"/>
                    <a:pt x="f33" y="f34"/>
                    <a:pt x="f35" y="f36"/>
                  </a:cubicBezTo>
                  <a:cubicBezTo>
                    <a:pt x="f37" y="f38"/>
                    <a:pt x="f39" y="f40"/>
                    <a:pt x="f6" y="f41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3" name="Freeform 48"/>
            <p:cNvSpPr/>
            <p:nvPr/>
          </p:nvSpPr>
          <p:spPr>
            <a:xfrm>
              <a:off x="2442240" y="5657039"/>
              <a:ext cx="7697880" cy="189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82691"/>
                <a:gd name="f7" fmla="val 1719942"/>
                <a:gd name="f8" fmla="val 162296"/>
                <a:gd name="f9" fmla="val 1536864"/>
                <a:gd name="f10" fmla="val 324592"/>
                <a:gd name="f11" fmla="val 1353787"/>
                <a:gd name="f12" fmla="val 546265"/>
                <a:gd name="f13" fmla="val 1185553"/>
                <a:gd name="f14" fmla="val 767938"/>
                <a:gd name="f15" fmla="val 1017319"/>
                <a:gd name="f16" fmla="val 1074718"/>
                <a:gd name="f17" fmla="val 835231"/>
                <a:gd name="f18" fmla="val 1330037"/>
                <a:gd name="f19" fmla="val 710540"/>
                <a:gd name="f20" fmla="val 1585356"/>
                <a:gd name="f21" fmla="val 585849"/>
                <a:gd name="f22" fmla="val 1741715"/>
                <a:gd name="f23" fmla="val 530430"/>
                <a:gd name="f24" fmla="val 2078182"/>
                <a:gd name="f25" fmla="val 437407"/>
                <a:gd name="f26" fmla="val 2414649"/>
                <a:gd name="f27" fmla="val 344384"/>
                <a:gd name="f28" fmla="val 3028208"/>
                <a:gd name="f29" fmla="val 213755"/>
                <a:gd name="f30" fmla="val 3348842"/>
                <a:gd name="f31" fmla="val 152399"/>
                <a:gd name="f32" fmla="val 3669476"/>
                <a:gd name="f33" fmla="val 91043"/>
                <a:gd name="f34" fmla="val 3718957"/>
                <a:gd name="f35" fmla="val 93022"/>
                <a:gd name="f36" fmla="val 4001985"/>
                <a:gd name="f37" fmla="val 69272"/>
                <a:gd name="f38" fmla="val 4285013"/>
                <a:gd name="f39" fmla="val 45522"/>
                <a:gd name="f40" fmla="val 4732317"/>
                <a:gd name="f41" fmla="val 19792"/>
                <a:gd name="f42" fmla="val 5047013"/>
                <a:gd name="f43" fmla="val 9896"/>
                <a:gd name="f44" fmla="val 5361709"/>
                <a:gd name="f45" fmla="val 5890161"/>
                <a:gd name="f46" fmla="val 6495803"/>
                <a:gd name="f47" fmla="val 6664037"/>
                <a:gd name="f48" fmla="val 13854"/>
                <a:gd name="f49" fmla="val 6818416"/>
                <a:gd name="f50" fmla="val 27708"/>
                <a:gd name="f51" fmla="val 6899564"/>
                <a:gd name="f52" fmla="val 33646"/>
                <a:gd name="f53" fmla="val 6980712"/>
                <a:gd name="f54" fmla="val 39584"/>
                <a:gd name="f55" fmla="val 6953003"/>
                <a:gd name="f56" fmla="val 37605"/>
                <a:gd name="f57" fmla="+- 0 0 0"/>
                <a:gd name="f58" fmla="*/ f3 1 6982691"/>
                <a:gd name="f59" fmla="*/ f4 1 1719942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6982691"/>
                <a:gd name="f68" fmla="*/ f64 1 1719942"/>
                <a:gd name="f69" fmla="*/ 0 f65 1"/>
                <a:gd name="f70" fmla="*/ 1719942 f64 1"/>
                <a:gd name="f71" fmla="*/ 546265 f65 1"/>
                <a:gd name="f72" fmla="*/ 1185553 f64 1"/>
                <a:gd name="f73" fmla="*/ 1330037 f65 1"/>
                <a:gd name="f74" fmla="*/ 710540 f64 1"/>
                <a:gd name="f75" fmla="*/ 2078182 f65 1"/>
                <a:gd name="f76" fmla="*/ 437407 f64 1"/>
                <a:gd name="f77" fmla="*/ 3348842 f65 1"/>
                <a:gd name="f78" fmla="*/ 152399 f64 1"/>
                <a:gd name="f79" fmla="*/ 4001985 f65 1"/>
                <a:gd name="f80" fmla="*/ 69272 f64 1"/>
                <a:gd name="f81" fmla="*/ 5047013 f65 1"/>
                <a:gd name="f82" fmla="*/ 9896 f64 1"/>
                <a:gd name="f83" fmla="*/ 5890161 f65 1"/>
                <a:gd name="f84" fmla="*/ 6495803 f65 1"/>
                <a:gd name="f85" fmla="*/ 6899564 f65 1"/>
                <a:gd name="f86" fmla="*/ 33646 f64 1"/>
                <a:gd name="f87" fmla="*/ 6982691 f65 1"/>
                <a:gd name="f88" fmla="*/ 45522 f64 1"/>
                <a:gd name="f89" fmla="+- f66 0 f1"/>
                <a:gd name="f90" fmla="*/ f69 1 6982691"/>
                <a:gd name="f91" fmla="*/ f70 1 1719942"/>
                <a:gd name="f92" fmla="*/ f71 1 6982691"/>
                <a:gd name="f93" fmla="*/ f72 1 1719942"/>
                <a:gd name="f94" fmla="*/ f73 1 6982691"/>
                <a:gd name="f95" fmla="*/ f74 1 1719942"/>
                <a:gd name="f96" fmla="*/ f75 1 6982691"/>
                <a:gd name="f97" fmla="*/ f76 1 1719942"/>
                <a:gd name="f98" fmla="*/ f77 1 6982691"/>
                <a:gd name="f99" fmla="*/ f78 1 1719942"/>
                <a:gd name="f100" fmla="*/ f79 1 6982691"/>
                <a:gd name="f101" fmla="*/ f80 1 1719942"/>
                <a:gd name="f102" fmla="*/ f81 1 6982691"/>
                <a:gd name="f103" fmla="*/ f82 1 1719942"/>
                <a:gd name="f104" fmla="*/ f83 1 6982691"/>
                <a:gd name="f105" fmla="*/ f84 1 6982691"/>
                <a:gd name="f106" fmla="*/ f85 1 6982691"/>
                <a:gd name="f107" fmla="*/ f86 1 1719942"/>
                <a:gd name="f108" fmla="*/ f87 1 6982691"/>
                <a:gd name="f109" fmla="*/ f88 1 1719942"/>
                <a:gd name="f110" fmla="*/ f60 1 f67"/>
                <a:gd name="f111" fmla="*/ f61 1 f67"/>
                <a:gd name="f112" fmla="*/ f60 1 f68"/>
                <a:gd name="f113" fmla="*/ f62 1 f68"/>
                <a:gd name="f114" fmla="*/ f90 1 f67"/>
                <a:gd name="f115" fmla="*/ f91 1 f68"/>
                <a:gd name="f116" fmla="*/ f92 1 f67"/>
                <a:gd name="f117" fmla="*/ f93 1 f68"/>
                <a:gd name="f118" fmla="*/ f94 1 f67"/>
                <a:gd name="f119" fmla="*/ f95 1 f68"/>
                <a:gd name="f120" fmla="*/ f96 1 f67"/>
                <a:gd name="f121" fmla="*/ f97 1 f68"/>
                <a:gd name="f122" fmla="*/ f98 1 f67"/>
                <a:gd name="f123" fmla="*/ f99 1 f68"/>
                <a:gd name="f124" fmla="*/ f100 1 f67"/>
                <a:gd name="f125" fmla="*/ f101 1 f68"/>
                <a:gd name="f126" fmla="*/ f102 1 f67"/>
                <a:gd name="f127" fmla="*/ f103 1 f68"/>
                <a:gd name="f128" fmla="*/ f104 1 f67"/>
                <a:gd name="f129" fmla="*/ f105 1 f67"/>
                <a:gd name="f130" fmla="*/ f106 1 f67"/>
                <a:gd name="f131" fmla="*/ f107 1 f68"/>
                <a:gd name="f132" fmla="*/ f108 1 f67"/>
                <a:gd name="f133" fmla="*/ f109 1 f68"/>
                <a:gd name="f134" fmla="*/ f110 f58 1"/>
                <a:gd name="f135" fmla="*/ f111 f58 1"/>
                <a:gd name="f136" fmla="*/ f113 f59 1"/>
                <a:gd name="f137" fmla="*/ f112 f59 1"/>
                <a:gd name="f138" fmla="*/ f114 f58 1"/>
                <a:gd name="f139" fmla="*/ f115 f59 1"/>
                <a:gd name="f140" fmla="*/ f116 f58 1"/>
                <a:gd name="f141" fmla="*/ f117 f59 1"/>
                <a:gd name="f142" fmla="*/ f118 f58 1"/>
                <a:gd name="f143" fmla="*/ f119 f59 1"/>
                <a:gd name="f144" fmla="*/ f120 f58 1"/>
                <a:gd name="f145" fmla="*/ f121 f59 1"/>
                <a:gd name="f146" fmla="*/ f122 f58 1"/>
                <a:gd name="f147" fmla="*/ f123 f59 1"/>
                <a:gd name="f148" fmla="*/ f124 f58 1"/>
                <a:gd name="f149" fmla="*/ f125 f59 1"/>
                <a:gd name="f150" fmla="*/ f126 f58 1"/>
                <a:gd name="f151" fmla="*/ f127 f59 1"/>
                <a:gd name="f152" fmla="*/ f128 f58 1"/>
                <a:gd name="f153" fmla="*/ f129 f58 1"/>
                <a:gd name="f154" fmla="*/ f130 f58 1"/>
                <a:gd name="f155" fmla="*/ f131 f59 1"/>
                <a:gd name="f156" fmla="*/ f132 f58 1"/>
                <a:gd name="f157" fmla="*/ f133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42" y="f143"/>
                </a:cxn>
                <a:cxn ang="f89">
                  <a:pos x="f144" y="f145"/>
                </a:cxn>
                <a:cxn ang="f89">
                  <a:pos x="f146" y="f147"/>
                </a:cxn>
                <a:cxn ang="f89">
                  <a:pos x="f148" y="f149"/>
                </a:cxn>
                <a:cxn ang="f89">
                  <a:pos x="f150" y="f151"/>
                </a:cxn>
                <a:cxn ang="f89">
                  <a:pos x="f152" y="f151"/>
                </a:cxn>
                <a:cxn ang="f89">
                  <a:pos x="f153" y="f151"/>
                </a:cxn>
                <a:cxn ang="f89">
                  <a:pos x="f154" y="f155"/>
                </a:cxn>
                <a:cxn ang="f89">
                  <a:pos x="f156" y="f157"/>
                </a:cxn>
              </a:cxnLst>
              <a:rect l="f134" t="f137" r="f135" b="f136"/>
              <a:pathLst>
                <a:path w="6982691" h="1719942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5"/>
                    <a:pt x="f45" y="f43"/>
                    <a:pt x="f45" y="f43"/>
                  </a:cubicBezTo>
                  <a:lnTo>
                    <a:pt x="f46" y="f43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6" y="f39"/>
                  </a:cubicBezTo>
                </a:path>
              </a:pathLst>
            </a:custGeom>
            <a:noFill/>
            <a:ln w="6480">
              <a:solidFill>
                <a:srgbClr val="FFFFFF">
                  <a:alpha val="20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4" name="Hexagon 49"/>
            <p:cNvSpPr/>
            <p:nvPr/>
          </p:nvSpPr>
          <p:spPr>
            <a:xfrm rot="1800000">
              <a:off x="338858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5" name="Hexagon 50"/>
            <p:cNvSpPr/>
            <p:nvPr/>
          </p:nvSpPr>
          <p:spPr>
            <a:xfrm rot="1800000">
              <a:off x="418670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6" name="Hexagon 51"/>
            <p:cNvSpPr/>
            <p:nvPr/>
          </p:nvSpPr>
          <p:spPr>
            <a:xfrm rot="1800000">
              <a:off x="4197148" y="175544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7" name="Hexagon 52"/>
            <p:cNvSpPr/>
            <p:nvPr/>
          </p:nvSpPr>
          <p:spPr>
            <a:xfrm rot="1800000">
              <a:off x="3367707" y="3590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8" name="Hexagon 53"/>
            <p:cNvSpPr/>
            <p:nvPr/>
          </p:nvSpPr>
          <p:spPr>
            <a:xfrm rot="1800000">
              <a:off x="5005708" y="5934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29" name="Freeform 54"/>
            <p:cNvSpPr/>
            <p:nvPr/>
          </p:nvSpPr>
          <p:spPr>
            <a:xfrm rot="1800000">
              <a:off x="-336068" y="4631395"/>
              <a:ext cx="13906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1499"/>
                <a:gd name="f7" fmla="val 1388236"/>
                <a:gd name="f8" fmla="val 105098"/>
                <a:gd name="f9" fmla="val 56357"/>
                <a:gd name="f10" fmla="val 865241"/>
                <a:gd name="f11" fmla="val 694118"/>
                <a:gd name="f12" fmla="val 744578"/>
                <a:gd name="f13" fmla="val 1387893"/>
                <a:gd name="f14" fmla="+- 0 0 0"/>
                <a:gd name="f15" fmla="*/ f3 1 1261499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61499"/>
                <a:gd name="f25" fmla="*/ f21 1 1388236"/>
                <a:gd name="f26" fmla="*/ 694118 f21 1"/>
                <a:gd name="f27" fmla="*/ 0 f21 1"/>
                <a:gd name="f28" fmla="*/ 1388236 f21 1"/>
                <a:gd name="f29" fmla="*/ 0 f22 1"/>
                <a:gd name="f30" fmla="*/ 105098 f21 1"/>
                <a:gd name="f31" fmla="*/ 56357 f22 1"/>
                <a:gd name="f32" fmla="*/ 865241 f22 1"/>
                <a:gd name="f33" fmla="*/ 1261499 f22 1"/>
                <a:gd name="f34" fmla="*/ 744578 f22 1"/>
                <a:gd name="f35" fmla="*/ 1387893 f21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261499"/>
                <a:gd name="f41" fmla="*/ f30 1 1388236"/>
                <a:gd name="f42" fmla="*/ f31 1 1261499"/>
                <a:gd name="f43" fmla="*/ f32 1 1261499"/>
                <a:gd name="f44" fmla="*/ f33 1 1261499"/>
                <a:gd name="f45" fmla="*/ f34 1 1261499"/>
                <a:gd name="f46" fmla="*/ f35 1 1388236"/>
                <a:gd name="f47" fmla="*/ f17 1 f24"/>
                <a:gd name="f48" fmla="*/ f18 1 f24"/>
                <a:gd name="f49" fmla="*/ f17 1 f25"/>
                <a:gd name="f50" fmla="*/ f19 1 f25"/>
                <a:gd name="f51" fmla="*/ f40 1 f24"/>
                <a:gd name="f52" fmla="*/ f41 1 f25"/>
                <a:gd name="f53" fmla="*/ f42 1 f24"/>
                <a:gd name="f54" fmla="*/ f38 1 f25"/>
                <a:gd name="f55" fmla="*/ f43 1 f24"/>
                <a:gd name="f56" fmla="*/ f44 1 f24"/>
                <a:gd name="f57" fmla="*/ f37 1 f25"/>
                <a:gd name="f58" fmla="*/ f39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5 1"/>
                <a:gd name="f71" fmla="*/ f57 f16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68"/>
                </a:cxn>
                <a:cxn ang="f36">
                  <a:pos x="f70" y="f71"/>
                </a:cxn>
                <a:cxn ang="f36">
                  <a:pos x="f69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261499" h="1388236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6" y="f11"/>
                  </a:lnTo>
                  <a:lnTo>
                    <a:pt x="f10" y="f7"/>
                  </a:lnTo>
                  <a:lnTo>
                    <a:pt x="f12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0" name="Hexagon 55"/>
            <p:cNvSpPr/>
            <p:nvPr/>
          </p:nvSpPr>
          <p:spPr>
            <a:xfrm rot="1800000">
              <a:off x="112228" y="5955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1" name="Hexagon 56"/>
            <p:cNvSpPr/>
            <p:nvPr/>
          </p:nvSpPr>
          <p:spPr>
            <a:xfrm rot="1800000">
              <a:off x="143908" y="31414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2" name="Hexagon 57"/>
            <p:cNvSpPr/>
            <p:nvPr/>
          </p:nvSpPr>
          <p:spPr>
            <a:xfrm rot="1800000">
              <a:off x="942028" y="4548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3" name="Hexagon 58"/>
            <p:cNvSpPr/>
            <p:nvPr/>
          </p:nvSpPr>
          <p:spPr>
            <a:xfrm rot="1800000">
              <a:off x="1750588" y="596564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4" name="Hexagon 59"/>
            <p:cNvSpPr/>
            <p:nvPr/>
          </p:nvSpPr>
          <p:spPr>
            <a:xfrm rot="1800000">
              <a:off x="1771468" y="3151884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5" name="Hexagon 94"/>
            <p:cNvSpPr/>
            <p:nvPr/>
          </p:nvSpPr>
          <p:spPr>
            <a:xfrm rot="1800000">
              <a:off x="962908" y="172376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6" name="Hexagon 95"/>
            <p:cNvSpPr/>
            <p:nvPr/>
          </p:nvSpPr>
          <p:spPr>
            <a:xfrm rot="1800000">
              <a:off x="7588708" y="456920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7" name="Hexagon 96"/>
            <p:cNvSpPr/>
            <p:nvPr/>
          </p:nvSpPr>
          <p:spPr>
            <a:xfrm rot="1800000">
              <a:off x="8408068" y="597608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8" name="Hexagon 97"/>
            <p:cNvSpPr/>
            <p:nvPr/>
          </p:nvSpPr>
          <p:spPr>
            <a:xfrm rot="1800000">
              <a:off x="8408068" y="3162325"/>
              <a:ext cx="1765440" cy="1530360"/>
            </a:xfrm>
            <a:custGeom>
              <a:avLst>
                <a:gd name="f11" fmla="val 2854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15470"/>
                <a:gd name="f11" fmla="val 28544"/>
                <a:gd name="f12" fmla="+- 0 0 0"/>
                <a:gd name="f13" fmla="abs f4"/>
                <a:gd name="f14" fmla="abs f5"/>
                <a:gd name="f15" fmla="abs f6"/>
                <a:gd name="f16" fmla="val f7"/>
                <a:gd name="f17" fmla="val f11"/>
                <a:gd name="f18" fmla="+- 3600000 f2 0"/>
                <a:gd name="f19" fmla="*/ f12 f1 1"/>
                <a:gd name="f20" fmla="?: f13 f4 1"/>
                <a:gd name="f21" fmla="?: f14 f5 1"/>
                <a:gd name="f22" fmla="?: f15 f6 1"/>
                <a:gd name="f23" fmla="*/ f18 f8 1"/>
                <a:gd name="f24" fmla="*/ f19 1 f3"/>
                <a:gd name="f25" fmla="*/ f20 1 21600"/>
                <a:gd name="f26" fmla="*/ f21 1 21600"/>
                <a:gd name="f27" fmla="*/ 21600 f20 1"/>
                <a:gd name="f28" fmla="*/ 21600 f21 1"/>
                <a:gd name="f29" fmla="*/ f23 1 f1"/>
                <a:gd name="f30" fmla="+- f24 0 f2"/>
                <a:gd name="f31" fmla="min f26 f25"/>
                <a:gd name="f32" fmla="*/ f27 1 f22"/>
                <a:gd name="f33" fmla="*/ f28 1 f22"/>
                <a:gd name="f34" fmla="+- 0 0 f29"/>
                <a:gd name="f35" fmla="val f32"/>
                <a:gd name="f36" fmla="val f33"/>
                <a:gd name="f37" fmla="+- 0 0 f34"/>
                <a:gd name="f38" fmla="*/ f16 f31 1"/>
                <a:gd name="f39" fmla="+- f36 0 f16"/>
                <a:gd name="f40" fmla="+- f35 0 f16"/>
                <a:gd name="f41" fmla="*/ f37 f1 1"/>
                <a:gd name="f42" fmla="*/ f35 f31 1"/>
                <a:gd name="f43" fmla="*/ f39 1 2"/>
                <a:gd name="f44" fmla="min f40 f39"/>
                <a:gd name="f45" fmla="*/ 50000 f40 1"/>
                <a:gd name="f46" fmla="*/ f41 1 f8"/>
                <a:gd name="f47" fmla="+- f16 f43 0"/>
                <a:gd name="f48" fmla="*/ f45 1 f44"/>
                <a:gd name="f49" fmla="*/ f43 f10 1"/>
                <a:gd name="f50" fmla="*/ f44 f17 1"/>
                <a:gd name="f51" fmla="+- f46 0 f2"/>
                <a:gd name="f52" fmla="*/ f49 1 100000"/>
                <a:gd name="f53" fmla="*/ f50 1 100000"/>
                <a:gd name="f54" fmla="sin 1 f51"/>
                <a:gd name="f55" fmla="*/ f48 f9 1"/>
                <a:gd name="f56" fmla="*/ f47 f31 1"/>
                <a:gd name="f57" fmla="+- f35 0 f53"/>
                <a:gd name="f58" fmla="+- 0 0 f54"/>
                <a:gd name="f59" fmla="*/ f55 1 2"/>
                <a:gd name="f60" fmla="*/ f53 f31 1"/>
                <a:gd name="f61" fmla="+- 0 0 f58"/>
                <a:gd name="f62" fmla="+- f17 f59 0"/>
                <a:gd name="f63" fmla="*/ f57 f31 1"/>
                <a:gd name="f64" fmla="*/ f61 f52 1"/>
                <a:gd name="f65" fmla="?: f62 4 2"/>
                <a:gd name="f66" fmla="?: f62 3 2"/>
                <a:gd name="f67" fmla="?: f62 f59 0"/>
                <a:gd name="f68" fmla="+- f47 0 f64"/>
                <a:gd name="f69" fmla="+- f47 f64 0"/>
                <a:gd name="f70" fmla="+- f17 f67 0"/>
                <a:gd name="f71" fmla="*/ f70 1 f59"/>
                <a:gd name="f72" fmla="*/ f68 f31 1"/>
                <a:gd name="f73" fmla="*/ f69 f31 1"/>
                <a:gd name="f74" fmla="*/ f71 f66 1"/>
                <a:gd name="f75" fmla="*/ f74 1 f9"/>
                <a:gd name="f76" fmla="+- f65 f75 0"/>
                <a:gd name="f77" fmla="*/ f40 f76 1"/>
                <a:gd name="f78" fmla="*/ f39 f76 1"/>
                <a:gd name="f79" fmla="*/ f77 1 24"/>
                <a:gd name="f80" fmla="*/ f78 1 24"/>
                <a:gd name="f81" fmla="+- f35 0 f79"/>
                <a:gd name="f82" fmla="+- f36 0 f80"/>
                <a:gd name="f83" fmla="*/ f79 f31 1"/>
                <a:gd name="f84" fmla="*/ f80 f31 1"/>
                <a:gd name="f85" fmla="*/ f81 f31 1"/>
                <a:gd name="f86" fmla="*/ f8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3" y="f73"/>
                </a:cxn>
                <a:cxn ang="f30">
                  <a:pos x="f60" y="f73"/>
                </a:cxn>
                <a:cxn ang="f30">
                  <a:pos x="f60" y="f72"/>
                </a:cxn>
                <a:cxn ang="f30">
                  <a:pos x="f63" y="f72"/>
                </a:cxn>
              </a:cxnLst>
              <a:rect l="f83" t="f84" r="f85" b="f86"/>
              <a:pathLst>
                <a:path>
                  <a:moveTo>
                    <a:pt x="f38" y="f56"/>
                  </a:moveTo>
                  <a:lnTo>
                    <a:pt x="f60" y="f72"/>
                  </a:lnTo>
                  <a:lnTo>
                    <a:pt x="f63" y="f72"/>
                  </a:lnTo>
                  <a:lnTo>
                    <a:pt x="f42" y="f56"/>
                  </a:lnTo>
                  <a:lnTo>
                    <a:pt x="f63" y="f73"/>
                  </a:lnTo>
                  <a:lnTo>
                    <a:pt x="f60" y="f73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600">
              <a:solidFill>
                <a:srgbClr val="FFFFFF">
                  <a:alpha val="8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39" name="Freeform 98"/>
            <p:cNvSpPr/>
            <p:nvPr/>
          </p:nvSpPr>
          <p:spPr>
            <a:xfrm rot="1800000">
              <a:off x="9243058" y="4470565"/>
              <a:ext cx="1370880" cy="1530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3407"/>
                <a:gd name="f7" fmla="val 1388236"/>
                <a:gd name="f8" fmla="val 694118"/>
                <a:gd name="f9" fmla="val 396258"/>
                <a:gd name="f10" fmla="val 474029"/>
                <a:gd name="f11" fmla="val 4016"/>
                <a:gd name="f12" fmla="val 1325983"/>
                <a:gd name="f13" fmla="val 1205142"/>
                <a:gd name="f14" fmla="+- 0 0 0"/>
                <a:gd name="f15" fmla="*/ f3 1 1243407"/>
                <a:gd name="f16" fmla="*/ f4 1 13882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3407"/>
                <a:gd name="f25" fmla="*/ f21 1 1388236"/>
                <a:gd name="f26" fmla="*/ 694118 f21 1"/>
                <a:gd name="f27" fmla="*/ 0 f21 1"/>
                <a:gd name="f28" fmla="*/ 1388236 f21 1"/>
                <a:gd name="f29" fmla="*/ 4016 f21 1"/>
                <a:gd name="f30" fmla="*/ 0 f22 1"/>
                <a:gd name="f31" fmla="*/ 396258 f22 1"/>
                <a:gd name="f32" fmla="*/ 474029 f22 1"/>
                <a:gd name="f33" fmla="*/ 1243407 f22 1"/>
                <a:gd name="f34" fmla="*/ 1325983 f21 1"/>
                <a:gd name="f35" fmla="*/ 1205142 f22 1"/>
                <a:gd name="f36" fmla="+- f23 0 f1"/>
                <a:gd name="f37" fmla="*/ f26 1 1388236"/>
                <a:gd name="f38" fmla="*/ f27 1 1388236"/>
                <a:gd name="f39" fmla="*/ f28 1 1388236"/>
                <a:gd name="f40" fmla="*/ f29 1 1388236"/>
                <a:gd name="f41" fmla="*/ f30 1 1243407"/>
                <a:gd name="f42" fmla="*/ f31 1 1243407"/>
                <a:gd name="f43" fmla="*/ f32 1 1243407"/>
                <a:gd name="f44" fmla="*/ f33 1 1243407"/>
                <a:gd name="f45" fmla="*/ f34 1 1388236"/>
                <a:gd name="f46" fmla="*/ f35 1 1243407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40 1 f25"/>
                <a:gd name="f57" fmla="*/ f44 1 f24"/>
                <a:gd name="f58" fmla="*/ f45 1 f25"/>
                <a:gd name="f59" fmla="*/ f46 1 f24"/>
                <a:gd name="f60" fmla="*/ f39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3407" h="1388236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  <p:sp>
          <p:nvSpPr>
            <p:cNvPr id="40" name="Freeform 99"/>
            <p:cNvSpPr/>
            <p:nvPr/>
          </p:nvSpPr>
          <p:spPr>
            <a:xfrm rot="1800000">
              <a:off x="9242999" y="1666027"/>
              <a:ext cx="1369080" cy="153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1871"/>
                <a:gd name="f7" fmla="val 1388822"/>
                <a:gd name="f8" fmla="val 694704"/>
                <a:gd name="f9" fmla="val 396258"/>
                <a:gd name="f10" fmla="val 586"/>
                <a:gd name="f11" fmla="val 482002"/>
                <a:gd name="f12" fmla="val 1323912"/>
                <a:gd name="f13" fmla="val 1205142"/>
                <a:gd name="f14" fmla="+- 0 0 0"/>
                <a:gd name="f15" fmla="*/ f3 1 1241871"/>
                <a:gd name="f16" fmla="*/ f4 1 138882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41871"/>
                <a:gd name="f25" fmla="*/ f21 1 1388822"/>
                <a:gd name="f26" fmla="*/ 694704 f21 1"/>
                <a:gd name="f27" fmla="*/ 586 f21 1"/>
                <a:gd name="f28" fmla="*/ 0 f21 1"/>
                <a:gd name="f29" fmla="*/ 1388822 f21 1"/>
                <a:gd name="f30" fmla="*/ 0 f22 1"/>
                <a:gd name="f31" fmla="*/ 396258 f22 1"/>
                <a:gd name="f32" fmla="*/ 482002 f22 1"/>
                <a:gd name="f33" fmla="*/ 1241871 f22 1"/>
                <a:gd name="f34" fmla="*/ 1323912 f21 1"/>
                <a:gd name="f35" fmla="*/ 1205142 f22 1"/>
                <a:gd name="f36" fmla="+- f23 0 f1"/>
                <a:gd name="f37" fmla="*/ f26 1 1388822"/>
                <a:gd name="f38" fmla="*/ f27 1 1388822"/>
                <a:gd name="f39" fmla="*/ f28 1 1388822"/>
                <a:gd name="f40" fmla="*/ f29 1 1388822"/>
                <a:gd name="f41" fmla="*/ f30 1 1241871"/>
                <a:gd name="f42" fmla="*/ f31 1 1241871"/>
                <a:gd name="f43" fmla="*/ f32 1 1241871"/>
                <a:gd name="f44" fmla="*/ f33 1 1241871"/>
                <a:gd name="f45" fmla="*/ f34 1 1388822"/>
                <a:gd name="f46" fmla="*/ f35 1 1241871"/>
                <a:gd name="f47" fmla="*/ f17 1 f24"/>
                <a:gd name="f48" fmla="*/ f18 1 f24"/>
                <a:gd name="f49" fmla="*/ f17 1 f25"/>
                <a:gd name="f50" fmla="*/ f19 1 f25"/>
                <a:gd name="f51" fmla="*/ f41 1 f24"/>
                <a:gd name="f52" fmla="*/ f37 1 f25"/>
                <a:gd name="f53" fmla="*/ f42 1 f24"/>
                <a:gd name="f54" fmla="*/ f38 1 f25"/>
                <a:gd name="f55" fmla="*/ f43 1 f24"/>
                <a:gd name="f56" fmla="*/ f39 1 f25"/>
                <a:gd name="f57" fmla="*/ f44 1 f24"/>
                <a:gd name="f58" fmla="*/ f45 1 f25"/>
                <a:gd name="f59" fmla="*/ f46 1 f24"/>
                <a:gd name="f60" fmla="*/ f40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7" y="f74"/>
                </a:cxn>
                <a:cxn ang="f36">
                  <a:pos x="f65" y="f66"/>
                </a:cxn>
              </a:cxnLst>
              <a:rect l="f61" t="f64" r="f62" b="f63"/>
              <a:pathLst>
                <a:path w="1241871" h="1388822">
                  <a:moveTo>
                    <a:pt x="f5" y="f8"/>
                  </a:moveTo>
                  <a:lnTo>
                    <a:pt x="f9" y="f10"/>
                  </a:lnTo>
                  <a:lnTo>
                    <a:pt x="f11" y="f5"/>
                  </a:lnTo>
                  <a:lnTo>
                    <a:pt x="f6" y="f12"/>
                  </a:lnTo>
                  <a:lnTo>
                    <a:pt x="f13" y="f7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600">
              <a:solidFill>
                <a:srgbClr val="FFFFFF">
                  <a:alpha val="12000"/>
                </a:srgbClr>
              </a:solidFill>
              <a:prstDash val="solid"/>
            </a:ln>
          </p:spPr>
          <p:txBody>
            <a:bodyPr vert="horz" wrap="square" lIns="91440" tIns="45720" rIns="91440" bIns="4572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endParaRPr>
            </a:p>
          </p:txBody>
        </p:sp>
      </p:grpSp>
      <p:sp>
        <p:nvSpPr>
          <p:cNvPr id="41" name="Rectangle 65"/>
          <p:cNvSpPr/>
          <p:nvPr/>
        </p:nvSpPr>
        <p:spPr>
          <a:xfrm>
            <a:off x="503999" y="367559"/>
            <a:ext cx="9072720" cy="6818399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2" name="Rectangle 69"/>
          <p:cNvSpPr/>
          <p:nvPr/>
        </p:nvSpPr>
        <p:spPr>
          <a:xfrm>
            <a:off x="5028480" y="-23760"/>
            <a:ext cx="4056120" cy="770760"/>
          </a:xfrm>
          <a:prstGeom prst="rect">
            <a:avLst/>
          </a:prstGeom>
          <a:solidFill>
            <a:srgbClr val="F5F5F5"/>
          </a:solidFill>
          <a:ln w="15840">
            <a:solidFill>
              <a:srgbClr val="74A510"/>
            </a:solidFill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3" name="Rectangle 70"/>
          <p:cNvSpPr/>
          <p:nvPr/>
        </p:nvSpPr>
        <p:spPr>
          <a:xfrm>
            <a:off x="5125319" y="-23760"/>
            <a:ext cx="3864239" cy="687600"/>
          </a:xfrm>
          <a:prstGeom prst="rect">
            <a:avLst/>
          </a:prstGeom>
          <a:solidFill>
            <a:srgbClr val="71685A"/>
          </a:solidFill>
          <a:ln>
            <a:noFill/>
            <a:prstDash val="solid"/>
          </a:ln>
        </p:spPr>
        <p:txBody>
          <a:bodyPr vert="horz" wrap="square" lIns="100800" tIns="50400" rIns="100800" bIns="50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4" name="Title Placeholder 1"/>
          <p:cNvSpPr txBox="1">
            <a:spLocks noGrp="1"/>
          </p:cNvSpPr>
          <p:nvPr>
            <p:ph type="title"/>
          </p:nvPr>
        </p:nvSpPr>
        <p:spPr>
          <a:xfrm>
            <a:off x="1150200" y="1132920"/>
            <a:ext cx="7744320" cy="1260000"/>
          </a:xfrm>
          <a:prstGeom prst="rect">
            <a:avLst/>
          </a:prstGeom>
          <a:noFill/>
          <a:ln>
            <a:noFill/>
          </a:ln>
        </p:spPr>
        <p:txBody>
          <a:bodyPr wrap="square" lIns="100800" tIns="50400" rIns="100800" bIns="50400" anchor="b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Text Placeholder 2"/>
          <p:cNvSpPr txBox="1">
            <a:spLocks noGrp="1"/>
          </p:cNvSpPr>
          <p:nvPr>
            <p:ph type="body" idx="1"/>
          </p:nvPr>
        </p:nvSpPr>
        <p:spPr>
          <a:xfrm>
            <a:off x="1150200" y="2561399"/>
            <a:ext cx="7471440" cy="3867839"/>
          </a:xfrm>
          <a:prstGeom prst="rect">
            <a:avLst/>
          </a:prstGeom>
          <a:noFill/>
          <a:ln>
            <a:noFill/>
          </a:ln>
        </p:spPr>
        <p:txBody>
          <a:bodyPr wrap="square" lIns="100800" tIns="50400" rIns="100800" bIns="5040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611760" y="247320"/>
            <a:ext cx="2352240" cy="402480"/>
          </a:xfrm>
          <a:prstGeom prst="rect">
            <a:avLst/>
          </a:prstGeom>
          <a:noFill/>
          <a:ln>
            <a:noFill/>
          </a:ln>
        </p:spPr>
        <p:txBody>
          <a:bodyPr wrap="square" lIns="100800" tIns="50400" rIns="100800" bIns="50400" anchor="ctr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7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5117039" y="6450840"/>
            <a:ext cx="3861000" cy="402480"/>
          </a:xfrm>
          <a:prstGeom prst="rect">
            <a:avLst/>
          </a:prstGeom>
          <a:noFill/>
          <a:ln>
            <a:noFill/>
          </a:ln>
        </p:spPr>
        <p:txBody>
          <a:bodyPr wrap="square" lIns="100800" tIns="50400" rIns="100800" bIns="50400" anchor="ctr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5125319" y="247320"/>
            <a:ext cx="1468440" cy="402480"/>
          </a:xfrm>
          <a:prstGeom prst="rect">
            <a:avLst/>
          </a:prstGeom>
          <a:noFill/>
          <a:ln>
            <a:noFill/>
          </a:ln>
        </p:spPr>
        <p:txBody>
          <a:bodyPr wrap="square" lIns="100800" tIns="50400" rIns="100800" bIns="50400" anchor="ctr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spc="0" baseline="0">
                <a:solidFill>
                  <a:srgbClr val="FEFEFE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588A551-CD90-4EC7-AD6E-CAC29ED429F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 baseline="0">
          <a:ln>
            <a:noFill/>
          </a:ln>
          <a:solidFill>
            <a:srgbClr val="94C600"/>
          </a:solidFill>
          <a:latin typeface="Century Gothic" pitchFamily="18"/>
          <a:ea typeface="Lucida Sans Unicode" pitchFamily="2"/>
          <a:cs typeface="Mangal" pitchFamily="2"/>
        </a:defRPr>
      </a:lvl1pPr>
    </p:titleStyle>
    <p:bodyStyle>
      <a:lvl1pPr marL="378000" marR="0" lvl="0" indent="-302400" algn="l" rtl="0" hangingPunct="1">
        <a:lnSpc>
          <a:spcPct val="100000"/>
        </a:lnSpc>
        <a:spcBef>
          <a:spcPts val="601"/>
        </a:spcBef>
        <a:spcAft>
          <a:spcPts val="0"/>
        </a:spcAft>
        <a:buClr>
          <a:srgbClr val="94C600"/>
        </a:buClr>
        <a:buSzPct val="76000"/>
        <a:buFont typeface="Wingdings 2" pitchFamily="18"/>
        <a:buChar char=""/>
        <a:tabLst/>
        <a:defRPr lang="en-US" sz="2600" b="0" i="0" u="none" strike="noStrike" kern="1200" spc="0" baseline="0">
          <a:solidFill>
            <a:srgbClr val="3E3D2D"/>
          </a:solidFill>
          <a:latin typeface="Century Gothic"/>
        </a:defRPr>
      </a:lvl1pPr>
      <a:lvl2pPr marL="705600" marR="0" lvl="1" indent="-302400" algn="l" rtl="0" hangingPunct="1">
        <a:lnSpc>
          <a:spcPct val="100000"/>
        </a:lnSpc>
        <a:spcBef>
          <a:spcPts val="601"/>
        </a:spcBef>
        <a:spcAft>
          <a:spcPts val="0"/>
        </a:spcAft>
        <a:buClr>
          <a:srgbClr val="94C600"/>
        </a:buClr>
        <a:buSzPct val="76000"/>
        <a:buFont typeface="Wingdings 2" pitchFamily="18"/>
        <a:buChar char=""/>
        <a:tabLst/>
        <a:defRPr lang="en-US" sz="2400" b="0" i="0" u="none" strike="noStrike" kern="1200" spc="0" baseline="0">
          <a:solidFill>
            <a:srgbClr val="3E3D2D"/>
          </a:solidFill>
          <a:latin typeface="Century Gothic"/>
        </a:defRPr>
      </a:lvl2pPr>
      <a:lvl3pPr marL="1007999" marR="0" lvl="2" indent="-252000" algn="l" rtl="0" hangingPunct="1">
        <a:lnSpc>
          <a:spcPct val="100000"/>
        </a:lnSpc>
        <a:spcBef>
          <a:spcPts val="499"/>
        </a:spcBef>
        <a:spcAft>
          <a:spcPts val="0"/>
        </a:spcAft>
        <a:buClr>
          <a:srgbClr val="94C600"/>
        </a:buClr>
        <a:buSzPct val="76000"/>
        <a:buFont typeface="Wingdings 2" pitchFamily="18"/>
        <a:buChar char=""/>
        <a:tabLst/>
        <a:defRPr lang="en-US" sz="2200" b="0" i="0" u="none" strike="noStrike" kern="1200" spc="0" baseline="0">
          <a:solidFill>
            <a:srgbClr val="3E3D2D"/>
          </a:solidFill>
          <a:latin typeface="Century Gothic"/>
        </a:defRPr>
      </a:lvl3pPr>
      <a:lvl4pPr marL="1239840" marR="0" lvl="3" indent="-252000" algn="l" rtl="0" hangingPunct="1">
        <a:lnSpc>
          <a:spcPct val="100000"/>
        </a:lnSpc>
        <a:spcBef>
          <a:spcPts val="499"/>
        </a:spcBef>
        <a:spcAft>
          <a:spcPts val="0"/>
        </a:spcAft>
        <a:buClr>
          <a:srgbClr val="94C600"/>
        </a:buClr>
        <a:buSzPct val="76000"/>
        <a:buFont typeface="Wingdings 2" pitchFamily="18"/>
        <a:buChar char=""/>
        <a:tabLst/>
        <a:defRPr lang="en-US" sz="2000" b="0" i="0" u="none" strike="noStrike" kern="1200" spc="0" baseline="0">
          <a:solidFill>
            <a:srgbClr val="3E3D2D"/>
          </a:solidFill>
          <a:latin typeface="Century Gothic"/>
        </a:defRPr>
      </a:lvl4pPr>
      <a:lvl5pPr marL="1461599" marR="0" lvl="4" indent="-252000" algn="l" rtl="0" hangingPunct="1">
        <a:lnSpc>
          <a:spcPct val="100000"/>
        </a:lnSpc>
        <a:spcBef>
          <a:spcPts val="400"/>
        </a:spcBef>
        <a:spcAft>
          <a:spcPts val="0"/>
        </a:spcAft>
        <a:buClr>
          <a:srgbClr val="94C600"/>
        </a:buClr>
        <a:buSzPct val="76000"/>
        <a:buFont typeface="Wingdings 2" pitchFamily="18"/>
        <a:buChar char=""/>
        <a:tabLst/>
        <a:defRPr lang="en-US" sz="1800" b="0" i="0" u="none" strike="noStrike" kern="1200" spc="0" baseline="0">
          <a:solidFill>
            <a:srgbClr val="3E3D2D"/>
          </a:solidFill>
          <a:latin typeface="Century Gothic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0" y="122400"/>
            <a:ext cx="5421240" cy="7056360"/>
          </a:xfrm>
        </p:spPr>
        <p:txBody>
          <a:bodyPr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Tamales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estilo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de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San Miguel Actan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Departamento de Huehuetenago,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Guatemala-Centro America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Creado por;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entury Gothic" pitchFamily="18"/>
              </a:rPr>
              <a:t> Florinda Francisco</a:t>
            </a: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000000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FFFFFF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FFFFFF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FFFFFF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FFFFFF"/>
              </a:solidFill>
              <a:latin typeface="Century Gothic" pitchFamily="18"/>
            </a:endParaRPr>
          </a:p>
          <a:p>
            <a:pPr marL="0" lvl="0" indent="-216000" algn="ctr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en-US" sz="2400">
              <a:solidFill>
                <a:srgbClr val="FFFFFF"/>
              </a:solidFill>
              <a:latin typeface="Century Gothic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01120" y="3780000"/>
            <a:ext cx="5303520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05319" y="391680"/>
            <a:ext cx="4343400" cy="335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en-US" sz="4400">
              <a:latin typeface="Arial" pitchFamily="18"/>
            </a:endParaRP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en-US" sz="3200">
              <a:latin typeface="Arial" pitchFamily="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60" y="22320"/>
            <a:ext cx="5038560" cy="39913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imes New Roman" pitchFamily="18"/>
              </a:rPr>
              <a:t>Después déjalos  por un poco de tiempo para que todo esta frio en una olla.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imes New Roman" pitchFamily="18"/>
              </a:rPr>
              <a:t>Y después pone todos los carnes cortados en pedazos junto a todo, estos ingredientes por media hora para que absorbe.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72160" y="2941560"/>
            <a:ext cx="5308559" cy="39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671688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Octavo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655560"/>
            <a:ext cx="5486399" cy="351324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Ahora el arroz echa tres vasos en la licuadora para moler hasta que termines con los 7 libras,Cuando el arroz esta todo molido echa en una olla grande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78440" y="1112760"/>
            <a:ext cx="3424680" cy="518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3280" y="3703679"/>
            <a:ext cx="4762440" cy="281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680" y="426960"/>
            <a:ext cx="5038560" cy="39913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imes New Roman" pitchFamily="18"/>
              </a:rPr>
              <a:t>Y echa 2 taza de aceite oh 2 taza de manteca para que no se quede pegado en la olla para cocer por una hora oh una hora y media asta que esta cocido. Y echa 3 cucharadas de sal oh mas al gusto.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1240" y="808200"/>
            <a:ext cx="3809880" cy="380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4199" y="4485600"/>
            <a:ext cx="2857680" cy="214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58320" y="4167000"/>
            <a:ext cx="4187159" cy="2780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1960" y="668772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>
                <a:solidFill>
                  <a:srgbClr val="0070C0"/>
                </a:solidFill>
              </a:rPr>
              <a:t>Noveno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731880"/>
            <a:ext cx="4427640" cy="546300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A lo ultimo tienes que tener hojas de platano cocido en agua para ponerlo en los tomales. Y tambien nesesitas aluminio para que ayude la hoja de plato cuando le echas para cocer.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0360" y="644040"/>
            <a:ext cx="4485240" cy="351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92039" y="3398759"/>
            <a:ext cx="38098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82160" y="4770360"/>
            <a:ext cx="380988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8840" y="6404039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Desimo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731880"/>
            <a:ext cx="4427640" cy="448812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Y lo ultimo, pone aluminum y un poco de hoja de platano  y echa el arroz y lo ultimo echa la carne . Corta chile dulce y echalo para el gusto.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280" y="4465800"/>
            <a:ext cx="2286000" cy="156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21240" y="731880"/>
            <a:ext cx="36576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73880" y="3465360"/>
            <a:ext cx="3152879" cy="178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1240" y="888480"/>
            <a:ext cx="3852720" cy="288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7840" y="655560"/>
            <a:ext cx="3886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6920" y="3745080"/>
            <a:ext cx="4346640" cy="335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69160" y="3475080"/>
            <a:ext cx="5303880" cy="338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/>
          <p:cNvSpPr/>
          <p:nvPr/>
        </p:nvSpPr>
        <p:spPr>
          <a:xfrm>
            <a:off x="2314440" y="1722600"/>
            <a:ext cx="5773680" cy="9147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5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imes New Roman" pitchFamily="18"/>
              </a:rPr>
              <a:t>!Ahora a Disfrutar!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49239" y="6299279"/>
            <a:ext cx="9070920" cy="497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600">
                <a:solidFill>
                  <a:srgbClr val="0070C0"/>
                </a:solidFill>
              </a:rPr>
              <a:t>Ingredientes y materiales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579600"/>
            <a:ext cx="3794040" cy="685584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           Ingredientes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2oz de ajonjoli natural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1^1/2 de pepitorio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7lb de arroz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6 tomates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Una bara de canela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½ taza de trigo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2 cucharadas de consome de pollo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6lb de carne de puerco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Una bolsa de hojas de platano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2 taza de manteca</a:t>
            </a:r>
          </a:p>
          <a:p>
            <a:pPr marL="0" lvl="0" indent="0">
              <a:spcAft>
                <a:spcPts val="1414"/>
              </a:spcAft>
              <a:buNone/>
            </a:pPr>
            <a:r>
              <a:rPr lang="en-US" sz="1800">
                <a:latin typeface="Albany" pitchFamily="18"/>
                <a:cs typeface="Tahoma" pitchFamily="2"/>
              </a:rPr>
              <a:t>3 cucharadas de sal oh mas al gusto</a:t>
            </a:r>
          </a:p>
          <a:p>
            <a:pPr marL="0" lvl="0" indent="0">
              <a:spcAft>
                <a:spcPts val="1414"/>
              </a:spcAft>
              <a:buNone/>
            </a:pPr>
            <a:endParaRPr lang="en-US" sz="2400">
              <a:latin typeface="Albany" pitchFamily="18"/>
              <a:cs typeface="Tahoma" pitchFamily="2"/>
            </a:endParaRPr>
          </a:p>
          <a:p>
            <a:pPr marL="0" lvl="0" indent="0">
              <a:spcAft>
                <a:spcPts val="1414"/>
              </a:spcAft>
              <a:buNone/>
            </a:pPr>
            <a:endParaRPr lang="en-US">
              <a:latin typeface="Albany" pitchFamily="18"/>
              <a:cs typeface="Tahoma" pitchFamily="2"/>
            </a:endParaRP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659480" y="884159"/>
            <a:ext cx="4427640" cy="52851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None/>
            </a:pPr>
            <a:r>
              <a:rPr lang="en-US">
                <a:latin typeface="Albany" pitchFamily="18"/>
                <a:cs typeface="Tahoma" pitchFamily="2"/>
              </a:rPr>
              <a:t>    Materiales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Olla grande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Una cuchara larga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Licuadora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Un aluminio entero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Una charola grande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Olla mediana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600">
                <a:latin typeface="Albany" pitchFamily="18"/>
                <a:cs typeface="Tahoma" pitchFamily="2"/>
              </a:rPr>
              <a:t>Tazas y cucharitas</a:t>
            </a:r>
          </a:p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Sarten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22359" y="579456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Primer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884159"/>
            <a:ext cx="4427640" cy="25383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Pone 7 lb de arroz en agua caliente por unas dos oh tres horas para que se duplique.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58720" y="1036800"/>
            <a:ext cx="3809880" cy="285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5000" y="4008600"/>
            <a:ext cx="4296960" cy="284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571824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Segundo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884159"/>
            <a:ext cx="4427640" cy="2050919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Saca 6 libras carne de puerco y cortalo en pequeno pedazos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0360" y="808200"/>
            <a:ext cx="4313160" cy="309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28760" y="6099479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Tercer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731880"/>
            <a:ext cx="4427640" cy="2050919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Echa 6 tomates en agua caliente y cocelo entre 15 oh 20 minutos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280" y="2255760"/>
            <a:ext cx="4418640" cy="294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40360" y="3705839"/>
            <a:ext cx="4460760" cy="298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990000" y="6404039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Cuarto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808200"/>
            <a:ext cx="4427640" cy="25383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Echa media taza de trigo para freir asta que esta dorado en un sarten sin aceite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9239" y="3017880"/>
            <a:ext cx="3886200" cy="327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69520" y="3056040"/>
            <a:ext cx="4390200" cy="323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888080" y="114624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Quinto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808200"/>
            <a:ext cx="4427640" cy="2050919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Echa 2oz de Ajonjoli a freir asta que esta dorado en un sarten sin aceite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7160" y="2408400"/>
            <a:ext cx="6019919" cy="451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964040" y="145116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Sexto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808200"/>
            <a:ext cx="4427640" cy="25383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>
                <a:latin typeface="Albany" pitchFamily="18"/>
                <a:cs typeface="Tahoma" pitchFamily="2"/>
              </a:rPr>
              <a:t>Echa uno y media onza de pepita para feir asta que esta dorado sin aceite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279" y="2484360"/>
            <a:ext cx="4648320" cy="451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007999" y="5620680"/>
            <a:ext cx="9072720" cy="7714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Septimo paso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4680" y="503280"/>
            <a:ext cx="5394240" cy="39405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Clr>
                <a:srgbClr val="FF0000"/>
              </a:buClr>
            </a:pPr>
            <a:r>
              <a:rPr lang="en-US" sz="2800">
                <a:latin typeface="Albany" pitchFamily="18"/>
                <a:cs typeface="Tahoma" pitchFamily="2"/>
              </a:rPr>
              <a:t>Echa los seis tomates, la media taza de trigo, 20 onza de Ajonjoli y uno y media onza de pepita en la licuadora junto con uno y media cucharada de achiote, dis cucharadas de consome de pollo y una bara de canela y molelos.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1080" y="1569960"/>
            <a:ext cx="3265560" cy="419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s strate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434</Words>
  <Application>Microsoft Office PowerPoint</Application>
  <PresentationFormat>On-screen Show (4:3)</PresentationFormat>
  <Paragraphs>68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Default</vt:lpstr>
      <vt:lpstr>prs strategy</vt:lpstr>
      <vt:lpstr>Austin</vt:lpstr>
      <vt:lpstr>PowerPoint Presentation</vt:lpstr>
      <vt:lpstr>Ingredientes y materiales</vt:lpstr>
      <vt:lpstr>Primer Paso</vt:lpstr>
      <vt:lpstr>Segundo paso</vt:lpstr>
      <vt:lpstr>Tercer paso</vt:lpstr>
      <vt:lpstr>Cuarto paso</vt:lpstr>
      <vt:lpstr>Quinto paso</vt:lpstr>
      <vt:lpstr>Sexto paso</vt:lpstr>
      <vt:lpstr>Septimo paso</vt:lpstr>
      <vt:lpstr>PowerPoint Presentation</vt:lpstr>
      <vt:lpstr>Octavo paso</vt:lpstr>
      <vt:lpstr>PowerPoint Presentation</vt:lpstr>
      <vt:lpstr>Noveno paso</vt:lpstr>
      <vt:lpstr>Desimo paso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Chandler Public Library</dc:creator>
  <cp:lastModifiedBy>Windows User</cp:lastModifiedBy>
  <cp:revision>16</cp:revision>
  <dcterms:created xsi:type="dcterms:W3CDTF">2013-05-18T15:17:22Z</dcterms:created>
  <dcterms:modified xsi:type="dcterms:W3CDTF">2013-05-20T16:30:02Z</dcterms:modified>
</cp:coreProperties>
</file>